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7"/>
  </p:notesMasterIdLst>
  <p:sldIdLst>
    <p:sldId id="279" r:id="rId2"/>
    <p:sldId id="280" r:id="rId3"/>
    <p:sldId id="281" r:id="rId4"/>
    <p:sldId id="449" r:id="rId5"/>
    <p:sldId id="459" r:id="rId6"/>
    <p:sldId id="444" r:id="rId7"/>
    <p:sldId id="445" r:id="rId8"/>
    <p:sldId id="446" r:id="rId9"/>
    <p:sldId id="447" r:id="rId10"/>
    <p:sldId id="448" r:id="rId11"/>
    <p:sldId id="352" r:id="rId12"/>
    <p:sldId id="353" r:id="rId13"/>
    <p:sldId id="351" r:id="rId14"/>
    <p:sldId id="465" r:id="rId15"/>
    <p:sldId id="282" r:id="rId16"/>
    <p:sldId id="361" r:id="rId17"/>
    <p:sldId id="362" r:id="rId18"/>
    <p:sldId id="438" r:id="rId19"/>
    <p:sldId id="364" r:id="rId20"/>
    <p:sldId id="365" r:id="rId21"/>
    <p:sldId id="366" r:id="rId22"/>
    <p:sldId id="367" r:id="rId23"/>
    <p:sldId id="368" r:id="rId24"/>
    <p:sldId id="369" r:id="rId25"/>
    <p:sldId id="371" r:id="rId26"/>
    <p:sldId id="372" r:id="rId27"/>
    <p:sldId id="373" r:id="rId28"/>
    <p:sldId id="374" r:id="rId29"/>
    <p:sldId id="375" r:id="rId30"/>
    <p:sldId id="401" r:id="rId31"/>
    <p:sldId id="388" r:id="rId32"/>
    <p:sldId id="389" r:id="rId33"/>
    <p:sldId id="402" r:id="rId34"/>
    <p:sldId id="403" r:id="rId35"/>
    <p:sldId id="404" r:id="rId36"/>
    <p:sldId id="405" r:id="rId37"/>
    <p:sldId id="406" r:id="rId38"/>
    <p:sldId id="457" r:id="rId39"/>
    <p:sldId id="458" r:id="rId40"/>
    <p:sldId id="460" r:id="rId41"/>
    <p:sldId id="452" r:id="rId42"/>
    <p:sldId id="453" r:id="rId43"/>
    <p:sldId id="454" r:id="rId44"/>
    <p:sldId id="455" r:id="rId45"/>
    <p:sldId id="456" r:id="rId46"/>
    <p:sldId id="356" r:id="rId47"/>
    <p:sldId id="423" r:id="rId48"/>
    <p:sldId id="420" r:id="rId49"/>
    <p:sldId id="421" r:id="rId50"/>
    <p:sldId id="422" r:id="rId51"/>
    <p:sldId id="424" r:id="rId52"/>
    <p:sldId id="425" r:id="rId53"/>
    <p:sldId id="426" r:id="rId54"/>
    <p:sldId id="346" r:id="rId55"/>
    <p:sldId id="323" r:id="rId56"/>
    <p:sldId id="324" r:id="rId57"/>
    <p:sldId id="276" r:id="rId58"/>
    <p:sldId id="277" r:id="rId59"/>
    <p:sldId id="337" r:id="rId60"/>
    <p:sldId id="338" r:id="rId61"/>
    <p:sldId id="339" r:id="rId62"/>
    <p:sldId id="340" r:id="rId63"/>
    <p:sldId id="341" r:id="rId64"/>
    <p:sldId id="342" r:id="rId65"/>
    <p:sldId id="343" r:id="rId66"/>
    <p:sldId id="344" r:id="rId67"/>
    <p:sldId id="345" r:id="rId68"/>
    <p:sldId id="270" r:id="rId69"/>
    <p:sldId id="312" r:id="rId70"/>
    <p:sldId id="311" r:id="rId71"/>
    <p:sldId id="309" r:id="rId72"/>
    <p:sldId id="310" r:id="rId73"/>
    <p:sldId id="296" r:id="rId74"/>
    <p:sldId id="293" r:id="rId75"/>
    <p:sldId id="294" r:id="rId76"/>
    <p:sldId id="432" r:id="rId77"/>
    <p:sldId id="433" r:id="rId78"/>
    <p:sldId id="434" r:id="rId79"/>
    <p:sldId id="435" r:id="rId80"/>
    <p:sldId id="430" r:id="rId81"/>
    <p:sldId id="436" r:id="rId82"/>
    <p:sldId id="431" r:id="rId83"/>
    <p:sldId id="306" r:id="rId84"/>
    <p:sldId id="304" r:id="rId85"/>
    <p:sldId id="325" r:id="rId86"/>
    <p:sldId id="327" r:id="rId87"/>
    <p:sldId id="441" r:id="rId88"/>
    <p:sldId id="443" r:id="rId89"/>
    <p:sldId id="442" r:id="rId90"/>
    <p:sldId id="439" r:id="rId91"/>
    <p:sldId id="440" r:id="rId92"/>
    <p:sldId id="326" r:id="rId93"/>
    <p:sldId id="407" r:id="rId94"/>
    <p:sldId id="408" r:id="rId95"/>
    <p:sldId id="409" r:id="rId9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336600"/>
    <a:srgbClr val="0066FF"/>
    <a:srgbClr val="FF3300"/>
    <a:srgbClr val="66FFFF"/>
    <a:srgbClr val="66FFCC"/>
    <a:srgbClr val="00FFCC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31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13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99FC037-B762-4367-BC50-13B6C0D807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B25B35-CCB4-423F-B377-D3652A9DCAE2}" type="slidenum">
              <a:rPr lang="en-US" altLang="zh-CN" smtClean="0">
                <a:latin typeface="Arial" charset="0"/>
              </a:rPr>
              <a:pPr/>
              <a:t>9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>
                <a:latin typeface="Arial" charset="0"/>
              </a:rPr>
              <a:t>	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43965-1E0E-49B4-9598-29F332BBEA3F}" type="slidenum">
              <a:rPr lang="en-US" altLang="zh-CN" smtClean="0">
                <a:latin typeface="Arial" charset="0"/>
              </a:rPr>
              <a:pPr/>
              <a:t>11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>
                <a:latin typeface="Arial" charset="0"/>
              </a:rPr>
              <a:t>到目前为止，人们已经知道</a:t>
            </a:r>
            <a:r>
              <a:rPr lang="en-US" altLang="zh-CN" smtClean="0">
                <a:latin typeface="Arial" charset="0"/>
              </a:rPr>
              <a:t>118</a:t>
            </a:r>
            <a:r>
              <a:rPr lang="zh-CN" altLang="en-US" smtClean="0">
                <a:latin typeface="Arial" charset="0"/>
              </a:rPr>
              <a:t>个化学元素，而原子序数</a:t>
            </a:r>
            <a:r>
              <a:rPr lang="en-US" altLang="zh-CN" smtClean="0">
                <a:latin typeface="Arial" charset="0"/>
              </a:rPr>
              <a:t>Z ≥104</a:t>
            </a:r>
            <a:r>
              <a:rPr lang="zh-CN" altLang="en-US" smtClean="0">
                <a:latin typeface="Arial" charset="0"/>
              </a:rPr>
              <a:t>的元素称为超锕元素或者超重元素， 共计</a:t>
            </a:r>
            <a:r>
              <a:rPr lang="en-US" altLang="zh-CN" smtClean="0">
                <a:latin typeface="Arial" charset="0"/>
              </a:rPr>
              <a:t>15</a:t>
            </a:r>
            <a:r>
              <a:rPr lang="zh-CN" altLang="en-US" smtClean="0">
                <a:latin typeface="Arial" charset="0"/>
              </a:rPr>
              <a:t>个。今年俄罗斯杜布纳实验室合成了</a:t>
            </a:r>
            <a:r>
              <a:rPr lang="en-US" altLang="zh-CN" smtClean="0">
                <a:latin typeface="Arial" charset="0"/>
              </a:rPr>
              <a:t>117</a:t>
            </a:r>
            <a:r>
              <a:rPr lang="zh-CN" altLang="en-US" smtClean="0">
                <a:latin typeface="Arial" charset="0"/>
              </a:rPr>
              <a:t>号元素。然而，超重元素在元素周期表中的位置不仅取决于它们的原子序数，而且还决定于它们的化学性质。人们已经开展了</a:t>
            </a:r>
            <a:r>
              <a:rPr lang="en-US" altLang="zh-CN" smtClean="0">
                <a:latin typeface="Arial" charset="0"/>
              </a:rPr>
              <a:t>Rf-Hs</a:t>
            </a:r>
            <a:r>
              <a:rPr lang="zh-CN" altLang="en-US" smtClean="0">
                <a:latin typeface="Arial" charset="0"/>
              </a:rPr>
              <a:t>的化学性质研究， 并且找到了它们在周期表中的位置。最近</a:t>
            </a:r>
            <a:r>
              <a:rPr lang="en-US" altLang="zh-CN" smtClean="0">
                <a:latin typeface="Arial" charset="0"/>
              </a:rPr>
              <a:t>IUPAC</a:t>
            </a:r>
            <a:r>
              <a:rPr lang="zh-CN" altLang="en-US" smtClean="0">
                <a:latin typeface="Arial" charset="0"/>
              </a:rPr>
              <a:t>命名了</a:t>
            </a:r>
            <a:r>
              <a:rPr lang="en-US" altLang="zh-CN" smtClean="0">
                <a:latin typeface="Arial" charset="0"/>
              </a:rPr>
              <a:t>112</a:t>
            </a:r>
            <a:r>
              <a:rPr lang="zh-CN" altLang="en-US" smtClean="0">
                <a:latin typeface="Arial" charset="0"/>
              </a:rPr>
              <a:t>号元素为</a:t>
            </a:r>
            <a:r>
              <a:rPr lang="en-US" altLang="zh-CN" smtClean="0">
                <a:latin typeface="Arial" charset="0"/>
              </a:rPr>
              <a:t>Copernicium </a:t>
            </a:r>
            <a:r>
              <a:rPr lang="zh-CN" altLang="en-US" smtClean="0">
                <a:latin typeface="Arial" charset="0"/>
              </a:rPr>
              <a:t>（</a:t>
            </a:r>
            <a:r>
              <a:rPr lang="en-US" altLang="zh-CN" smtClean="0">
                <a:latin typeface="Arial" charset="0"/>
              </a:rPr>
              <a:t>Cn</a:t>
            </a:r>
            <a:r>
              <a:rPr lang="zh-CN" altLang="en-US" smtClean="0">
                <a:latin typeface="Arial" charset="0"/>
              </a:rPr>
              <a:t>）</a:t>
            </a:r>
            <a:r>
              <a:rPr lang="en-US" altLang="zh-CN" smtClean="0">
                <a:latin typeface="Arial" charset="0"/>
              </a:rPr>
              <a:t>, </a:t>
            </a:r>
            <a:r>
              <a:rPr lang="zh-CN" altLang="en-US" smtClean="0">
                <a:latin typeface="Arial" charset="0"/>
              </a:rPr>
              <a:t>并且进行了化学性质研究，表明</a:t>
            </a:r>
            <a:r>
              <a:rPr lang="en-US" altLang="zh-CN" smtClean="0">
                <a:latin typeface="Arial" charset="0"/>
              </a:rPr>
              <a:t>Cn</a:t>
            </a:r>
            <a:r>
              <a:rPr lang="zh-CN" altLang="en-US" smtClean="0">
                <a:latin typeface="Arial" charset="0"/>
              </a:rPr>
              <a:t>的化学性质与易挥发的金属元素汞相似，确定其在周期表中的位置在汞的正下方。从实验上和理论上探索超重元素的化学性质，既可以确定超重元素在元素周期表中的位置，还可以直接检验相对论效应对超重元素化学性质的影响。超重元素的化学性质研究是当前核化学研究领域的基础前沿课题，国际上只有少数几家著名实验室有能力，开展此项研究体现了一个国家综合实力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D35A66-A7E9-4556-AA41-C9994BE598CD}" type="slidenum">
              <a:rPr lang="en-US" altLang="zh-CN" smtClean="0">
                <a:latin typeface="Arial" charset="0"/>
              </a:rPr>
              <a:pPr/>
              <a:t>13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FC037-B762-4367-BC50-13B6C0D8074C}" type="slidenum">
              <a:rPr lang="en-US" altLang="zh-CN" smtClean="0"/>
              <a:pPr>
                <a:defRPr/>
              </a:pPr>
              <a:t>84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021A6-5A9F-4D27-BE39-D035E78EB6A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AF7B1-B776-42EB-980A-20250269E9E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AF129-7969-4D64-AA65-85A9597C1A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92802-F06E-47F6-9BE3-4BBC7EEC638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8D4B6-B7C9-4697-BF85-973DB272D4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577AD-51AD-4AA7-ADB4-CFECA950C5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B44BD-B1EE-49E1-BCB7-64966B0F71D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2A15D-E8E0-425E-99CB-8FC3D175B2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A4534-9A9C-48EF-B3EC-E0A9825699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544CA-9FC6-4EA9-B394-67E4A4F219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A861E-45C0-4852-A787-25C6E6C0F0F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C0074-7CBE-43A9-AB31-10C4C112F25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9DF71-7A6D-4489-ABD4-F8B1087BA5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F1779-C6BE-4D5B-AA18-9948457E8B2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B08BA278-D2DC-4358-B88D-04BA034B1FF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oleObject" Target="../embeddings/oleObject122.bin"/><Relationship Id="rId671" Type="http://schemas.openxmlformats.org/officeDocument/2006/relationships/oleObject" Target="../embeddings/oleObject676.bin"/><Relationship Id="rId769" Type="http://schemas.openxmlformats.org/officeDocument/2006/relationships/oleObject" Target="../embeddings/oleObject774.bin"/><Relationship Id="rId21" Type="http://schemas.openxmlformats.org/officeDocument/2006/relationships/oleObject" Target="../embeddings/oleObject26.bin"/><Relationship Id="rId324" Type="http://schemas.openxmlformats.org/officeDocument/2006/relationships/oleObject" Target="../embeddings/oleObject329.bin"/><Relationship Id="rId531" Type="http://schemas.openxmlformats.org/officeDocument/2006/relationships/oleObject" Target="../embeddings/oleObject536.bin"/><Relationship Id="rId629" Type="http://schemas.openxmlformats.org/officeDocument/2006/relationships/oleObject" Target="../embeddings/oleObject634.bin"/><Relationship Id="rId170" Type="http://schemas.openxmlformats.org/officeDocument/2006/relationships/oleObject" Target="../embeddings/oleObject175.bin"/><Relationship Id="rId836" Type="http://schemas.openxmlformats.org/officeDocument/2006/relationships/oleObject" Target="../embeddings/oleObject841.bin"/><Relationship Id="rId268" Type="http://schemas.openxmlformats.org/officeDocument/2006/relationships/oleObject" Target="../embeddings/oleObject273.bin"/><Relationship Id="rId475" Type="http://schemas.openxmlformats.org/officeDocument/2006/relationships/oleObject" Target="../embeddings/oleObject480.bin"/><Relationship Id="rId682" Type="http://schemas.openxmlformats.org/officeDocument/2006/relationships/oleObject" Target="../embeddings/oleObject687.bin"/><Relationship Id="rId903" Type="http://schemas.openxmlformats.org/officeDocument/2006/relationships/oleObject" Target="../embeddings/oleObject908.bin"/><Relationship Id="rId32" Type="http://schemas.openxmlformats.org/officeDocument/2006/relationships/oleObject" Target="../embeddings/oleObject37.bin"/><Relationship Id="rId128" Type="http://schemas.openxmlformats.org/officeDocument/2006/relationships/oleObject" Target="../embeddings/oleObject133.bin"/><Relationship Id="rId335" Type="http://schemas.openxmlformats.org/officeDocument/2006/relationships/oleObject" Target="../embeddings/oleObject340.bin"/><Relationship Id="rId542" Type="http://schemas.openxmlformats.org/officeDocument/2006/relationships/oleObject" Target="../embeddings/oleObject547.bin"/><Relationship Id="rId181" Type="http://schemas.openxmlformats.org/officeDocument/2006/relationships/oleObject" Target="../embeddings/oleObject186.bin"/><Relationship Id="rId402" Type="http://schemas.openxmlformats.org/officeDocument/2006/relationships/oleObject" Target="../embeddings/oleObject407.bin"/><Relationship Id="rId847" Type="http://schemas.openxmlformats.org/officeDocument/2006/relationships/oleObject" Target="../embeddings/oleObject852.bin"/><Relationship Id="rId279" Type="http://schemas.openxmlformats.org/officeDocument/2006/relationships/oleObject" Target="../embeddings/oleObject284.bin"/><Relationship Id="rId486" Type="http://schemas.openxmlformats.org/officeDocument/2006/relationships/oleObject" Target="../embeddings/oleObject491.bin"/><Relationship Id="rId693" Type="http://schemas.openxmlformats.org/officeDocument/2006/relationships/oleObject" Target="../embeddings/oleObject698.bin"/><Relationship Id="rId707" Type="http://schemas.openxmlformats.org/officeDocument/2006/relationships/oleObject" Target="../embeddings/oleObject712.bin"/><Relationship Id="rId914" Type="http://schemas.openxmlformats.org/officeDocument/2006/relationships/oleObject" Target="../embeddings/oleObject919.bin"/><Relationship Id="rId43" Type="http://schemas.openxmlformats.org/officeDocument/2006/relationships/oleObject" Target="../embeddings/oleObject48.bin"/><Relationship Id="rId139" Type="http://schemas.openxmlformats.org/officeDocument/2006/relationships/oleObject" Target="../embeddings/oleObject144.bin"/><Relationship Id="rId346" Type="http://schemas.openxmlformats.org/officeDocument/2006/relationships/oleObject" Target="../embeddings/oleObject351.bin"/><Relationship Id="rId553" Type="http://schemas.openxmlformats.org/officeDocument/2006/relationships/oleObject" Target="../embeddings/oleObject558.bin"/><Relationship Id="rId760" Type="http://schemas.openxmlformats.org/officeDocument/2006/relationships/oleObject" Target="../embeddings/oleObject765.bin"/><Relationship Id="rId192" Type="http://schemas.openxmlformats.org/officeDocument/2006/relationships/oleObject" Target="../embeddings/oleObject197.bin"/><Relationship Id="rId206" Type="http://schemas.openxmlformats.org/officeDocument/2006/relationships/oleObject" Target="../embeddings/oleObject211.bin"/><Relationship Id="rId413" Type="http://schemas.openxmlformats.org/officeDocument/2006/relationships/oleObject" Target="../embeddings/oleObject418.bin"/><Relationship Id="rId858" Type="http://schemas.openxmlformats.org/officeDocument/2006/relationships/oleObject" Target="../embeddings/oleObject863.bin"/><Relationship Id="rId497" Type="http://schemas.openxmlformats.org/officeDocument/2006/relationships/oleObject" Target="../embeddings/oleObject502.bin"/><Relationship Id="rId620" Type="http://schemas.openxmlformats.org/officeDocument/2006/relationships/oleObject" Target="../embeddings/oleObject625.bin"/><Relationship Id="rId718" Type="http://schemas.openxmlformats.org/officeDocument/2006/relationships/oleObject" Target="../embeddings/oleObject723.bin"/><Relationship Id="rId925" Type="http://schemas.openxmlformats.org/officeDocument/2006/relationships/oleObject" Target="../embeddings/oleObject930.bin"/><Relationship Id="rId357" Type="http://schemas.openxmlformats.org/officeDocument/2006/relationships/oleObject" Target="../embeddings/oleObject362.bin"/><Relationship Id="rId54" Type="http://schemas.openxmlformats.org/officeDocument/2006/relationships/oleObject" Target="../embeddings/oleObject59.bin"/><Relationship Id="rId217" Type="http://schemas.openxmlformats.org/officeDocument/2006/relationships/oleObject" Target="../embeddings/oleObject222.bin"/><Relationship Id="rId564" Type="http://schemas.openxmlformats.org/officeDocument/2006/relationships/oleObject" Target="../embeddings/oleObject569.bin"/><Relationship Id="rId771" Type="http://schemas.openxmlformats.org/officeDocument/2006/relationships/oleObject" Target="../embeddings/oleObject776.bin"/><Relationship Id="rId869" Type="http://schemas.openxmlformats.org/officeDocument/2006/relationships/oleObject" Target="../embeddings/oleObject874.bin"/><Relationship Id="rId424" Type="http://schemas.openxmlformats.org/officeDocument/2006/relationships/oleObject" Target="../embeddings/oleObject429.bin"/><Relationship Id="rId631" Type="http://schemas.openxmlformats.org/officeDocument/2006/relationships/oleObject" Target="../embeddings/oleObject636.bin"/><Relationship Id="rId729" Type="http://schemas.openxmlformats.org/officeDocument/2006/relationships/oleObject" Target="../embeddings/oleObject734.bin"/><Relationship Id="rId270" Type="http://schemas.openxmlformats.org/officeDocument/2006/relationships/oleObject" Target="../embeddings/oleObject275.bin"/><Relationship Id="rId936" Type="http://schemas.openxmlformats.org/officeDocument/2006/relationships/oleObject" Target="../embeddings/oleObject941.bin"/><Relationship Id="rId65" Type="http://schemas.openxmlformats.org/officeDocument/2006/relationships/oleObject" Target="../embeddings/oleObject70.bin"/><Relationship Id="rId130" Type="http://schemas.openxmlformats.org/officeDocument/2006/relationships/oleObject" Target="../embeddings/oleObject135.bin"/><Relationship Id="rId368" Type="http://schemas.openxmlformats.org/officeDocument/2006/relationships/oleObject" Target="../embeddings/oleObject373.bin"/><Relationship Id="rId575" Type="http://schemas.openxmlformats.org/officeDocument/2006/relationships/oleObject" Target="../embeddings/oleObject580.bin"/><Relationship Id="rId782" Type="http://schemas.openxmlformats.org/officeDocument/2006/relationships/oleObject" Target="../embeddings/oleObject787.bin"/><Relationship Id="rId228" Type="http://schemas.openxmlformats.org/officeDocument/2006/relationships/oleObject" Target="../embeddings/oleObject233.bin"/><Relationship Id="rId435" Type="http://schemas.openxmlformats.org/officeDocument/2006/relationships/oleObject" Target="../embeddings/oleObject440.bin"/><Relationship Id="rId642" Type="http://schemas.openxmlformats.org/officeDocument/2006/relationships/oleObject" Target="../embeddings/oleObject647.bin"/><Relationship Id="rId281" Type="http://schemas.openxmlformats.org/officeDocument/2006/relationships/oleObject" Target="../embeddings/oleObject286.bin"/><Relationship Id="rId502" Type="http://schemas.openxmlformats.org/officeDocument/2006/relationships/oleObject" Target="../embeddings/oleObject507.bin"/><Relationship Id="rId947" Type="http://schemas.openxmlformats.org/officeDocument/2006/relationships/oleObject" Target="../embeddings/oleObject952.bin"/><Relationship Id="rId76" Type="http://schemas.openxmlformats.org/officeDocument/2006/relationships/oleObject" Target="../embeddings/oleObject81.bin"/><Relationship Id="rId141" Type="http://schemas.openxmlformats.org/officeDocument/2006/relationships/oleObject" Target="../embeddings/oleObject146.bin"/><Relationship Id="rId379" Type="http://schemas.openxmlformats.org/officeDocument/2006/relationships/oleObject" Target="../embeddings/oleObject384.bin"/><Relationship Id="rId586" Type="http://schemas.openxmlformats.org/officeDocument/2006/relationships/oleObject" Target="../embeddings/oleObject591.bin"/><Relationship Id="rId793" Type="http://schemas.openxmlformats.org/officeDocument/2006/relationships/oleObject" Target="../embeddings/oleObject798.bin"/><Relationship Id="rId807" Type="http://schemas.openxmlformats.org/officeDocument/2006/relationships/oleObject" Target="../embeddings/oleObject812.bin"/><Relationship Id="rId7" Type="http://schemas.openxmlformats.org/officeDocument/2006/relationships/oleObject" Target="../embeddings/oleObject12.bin"/><Relationship Id="rId239" Type="http://schemas.openxmlformats.org/officeDocument/2006/relationships/oleObject" Target="../embeddings/oleObject244.bin"/><Relationship Id="rId446" Type="http://schemas.openxmlformats.org/officeDocument/2006/relationships/oleObject" Target="../embeddings/oleObject451.bin"/><Relationship Id="rId653" Type="http://schemas.openxmlformats.org/officeDocument/2006/relationships/oleObject" Target="../embeddings/oleObject658.bin"/><Relationship Id="rId292" Type="http://schemas.openxmlformats.org/officeDocument/2006/relationships/oleObject" Target="../embeddings/oleObject297.bin"/><Relationship Id="rId306" Type="http://schemas.openxmlformats.org/officeDocument/2006/relationships/oleObject" Target="../embeddings/oleObject311.bin"/><Relationship Id="rId860" Type="http://schemas.openxmlformats.org/officeDocument/2006/relationships/oleObject" Target="../embeddings/oleObject865.bin"/><Relationship Id="rId87" Type="http://schemas.openxmlformats.org/officeDocument/2006/relationships/oleObject" Target="../embeddings/oleObject92.bin"/><Relationship Id="rId513" Type="http://schemas.openxmlformats.org/officeDocument/2006/relationships/oleObject" Target="../embeddings/oleObject518.bin"/><Relationship Id="rId597" Type="http://schemas.openxmlformats.org/officeDocument/2006/relationships/oleObject" Target="../embeddings/oleObject602.bin"/><Relationship Id="rId720" Type="http://schemas.openxmlformats.org/officeDocument/2006/relationships/oleObject" Target="../embeddings/oleObject725.bin"/><Relationship Id="rId818" Type="http://schemas.openxmlformats.org/officeDocument/2006/relationships/oleObject" Target="../embeddings/oleObject823.bin"/><Relationship Id="rId152" Type="http://schemas.openxmlformats.org/officeDocument/2006/relationships/oleObject" Target="../embeddings/oleObject157.bin"/><Relationship Id="rId457" Type="http://schemas.openxmlformats.org/officeDocument/2006/relationships/oleObject" Target="../embeddings/oleObject462.bin"/><Relationship Id="rId664" Type="http://schemas.openxmlformats.org/officeDocument/2006/relationships/oleObject" Target="../embeddings/oleObject669.bin"/><Relationship Id="rId871" Type="http://schemas.openxmlformats.org/officeDocument/2006/relationships/oleObject" Target="../embeddings/oleObject876.bin"/><Relationship Id="rId14" Type="http://schemas.openxmlformats.org/officeDocument/2006/relationships/oleObject" Target="../embeddings/oleObject19.bin"/><Relationship Id="rId317" Type="http://schemas.openxmlformats.org/officeDocument/2006/relationships/oleObject" Target="../embeddings/oleObject322.bin"/><Relationship Id="rId524" Type="http://schemas.openxmlformats.org/officeDocument/2006/relationships/oleObject" Target="../embeddings/oleObject529.bin"/><Relationship Id="rId731" Type="http://schemas.openxmlformats.org/officeDocument/2006/relationships/oleObject" Target="../embeddings/oleObject736.bin"/><Relationship Id="rId98" Type="http://schemas.openxmlformats.org/officeDocument/2006/relationships/oleObject" Target="../embeddings/oleObject103.bin"/><Relationship Id="rId163" Type="http://schemas.openxmlformats.org/officeDocument/2006/relationships/oleObject" Target="../embeddings/oleObject168.bin"/><Relationship Id="rId370" Type="http://schemas.openxmlformats.org/officeDocument/2006/relationships/oleObject" Target="../embeddings/oleObject375.bin"/><Relationship Id="rId829" Type="http://schemas.openxmlformats.org/officeDocument/2006/relationships/oleObject" Target="../embeddings/oleObject834.bin"/><Relationship Id="rId230" Type="http://schemas.openxmlformats.org/officeDocument/2006/relationships/oleObject" Target="../embeddings/oleObject235.bin"/><Relationship Id="rId468" Type="http://schemas.openxmlformats.org/officeDocument/2006/relationships/oleObject" Target="../embeddings/oleObject473.bin"/><Relationship Id="rId675" Type="http://schemas.openxmlformats.org/officeDocument/2006/relationships/oleObject" Target="../embeddings/oleObject680.bin"/><Relationship Id="rId882" Type="http://schemas.openxmlformats.org/officeDocument/2006/relationships/oleObject" Target="../embeddings/oleObject887.bin"/><Relationship Id="rId25" Type="http://schemas.openxmlformats.org/officeDocument/2006/relationships/oleObject" Target="../embeddings/oleObject30.bin"/><Relationship Id="rId328" Type="http://schemas.openxmlformats.org/officeDocument/2006/relationships/oleObject" Target="../embeddings/oleObject333.bin"/><Relationship Id="rId535" Type="http://schemas.openxmlformats.org/officeDocument/2006/relationships/oleObject" Target="../embeddings/oleObject540.bin"/><Relationship Id="rId742" Type="http://schemas.openxmlformats.org/officeDocument/2006/relationships/oleObject" Target="../embeddings/oleObject747.bin"/><Relationship Id="rId174" Type="http://schemas.openxmlformats.org/officeDocument/2006/relationships/oleObject" Target="../embeddings/oleObject179.bin"/><Relationship Id="rId381" Type="http://schemas.openxmlformats.org/officeDocument/2006/relationships/oleObject" Target="../embeddings/oleObject386.bin"/><Relationship Id="rId602" Type="http://schemas.openxmlformats.org/officeDocument/2006/relationships/oleObject" Target="../embeddings/oleObject607.bin"/><Relationship Id="rId241" Type="http://schemas.openxmlformats.org/officeDocument/2006/relationships/oleObject" Target="../embeddings/oleObject246.bin"/><Relationship Id="rId479" Type="http://schemas.openxmlformats.org/officeDocument/2006/relationships/oleObject" Target="../embeddings/oleObject484.bin"/><Relationship Id="rId686" Type="http://schemas.openxmlformats.org/officeDocument/2006/relationships/oleObject" Target="../embeddings/oleObject691.bin"/><Relationship Id="rId893" Type="http://schemas.openxmlformats.org/officeDocument/2006/relationships/oleObject" Target="../embeddings/oleObject898.bin"/><Relationship Id="rId907" Type="http://schemas.openxmlformats.org/officeDocument/2006/relationships/oleObject" Target="../embeddings/oleObject912.bin"/><Relationship Id="rId36" Type="http://schemas.openxmlformats.org/officeDocument/2006/relationships/oleObject" Target="../embeddings/oleObject41.bin"/><Relationship Id="rId339" Type="http://schemas.openxmlformats.org/officeDocument/2006/relationships/oleObject" Target="../embeddings/oleObject344.bin"/><Relationship Id="rId546" Type="http://schemas.openxmlformats.org/officeDocument/2006/relationships/oleObject" Target="../embeddings/oleObject551.bin"/><Relationship Id="rId753" Type="http://schemas.openxmlformats.org/officeDocument/2006/relationships/oleObject" Target="../embeddings/oleObject758.bin"/><Relationship Id="rId101" Type="http://schemas.openxmlformats.org/officeDocument/2006/relationships/oleObject" Target="../embeddings/oleObject106.bin"/><Relationship Id="rId185" Type="http://schemas.openxmlformats.org/officeDocument/2006/relationships/oleObject" Target="../embeddings/oleObject190.bin"/><Relationship Id="rId406" Type="http://schemas.openxmlformats.org/officeDocument/2006/relationships/oleObject" Target="../embeddings/oleObject411.bin"/><Relationship Id="rId9" Type="http://schemas.openxmlformats.org/officeDocument/2006/relationships/oleObject" Target="../embeddings/oleObject14.bin"/><Relationship Id="rId210" Type="http://schemas.openxmlformats.org/officeDocument/2006/relationships/oleObject" Target="../embeddings/oleObject215.bin"/><Relationship Id="rId392" Type="http://schemas.openxmlformats.org/officeDocument/2006/relationships/oleObject" Target="../embeddings/oleObject397.bin"/><Relationship Id="rId448" Type="http://schemas.openxmlformats.org/officeDocument/2006/relationships/oleObject" Target="../embeddings/oleObject453.bin"/><Relationship Id="rId613" Type="http://schemas.openxmlformats.org/officeDocument/2006/relationships/oleObject" Target="../embeddings/oleObject618.bin"/><Relationship Id="rId655" Type="http://schemas.openxmlformats.org/officeDocument/2006/relationships/oleObject" Target="../embeddings/oleObject660.bin"/><Relationship Id="rId697" Type="http://schemas.openxmlformats.org/officeDocument/2006/relationships/oleObject" Target="../embeddings/oleObject702.bin"/><Relationship Id="rId820" Type="http://schemas.openxmlformats.org/officeDocument/2006/relationships/oleObject" Target="../embeddings/oleObject825.bin"/><Relationship Id="rId862" Type="http://schemas.openxmlformats.org/officeDocument/2006/relationships/oleObject" Target="../embeddings/oleObject867.bin"/><Relationship Id="rId918" Type="http://schemas.openxmlformats.org/officeDocument/2006/relationships/oleObject" Target="../embeddings/oleObject923.bin"/><Relationship Id="rId252" Type="http://schemas.openxmlformats.org/officeDocument/2006/relationships/oleObject" Target="../embeddings/oleObject257.bin"/><Relationship Id="rId294" Type="http://schemas.openxmlformats.org/officeDocument/2006/relationships/oleObject" Target="../embeddings/oleObject299.bin"/><Relationship Id="rId308" Type="http://schemas.openxmlformats.org/officeDocument/2006/relationships/oleObject" Target="../embeddings/oleObject313.bin"/><Relationship Id="rId515" Type="http://schemas.openxmlformats.org/officeDocument/2006/relationships/oleObject" Target="../embeddings/oleObject520.bin"/><Relationship Id="rId722" Type="http://schemas.openxmlformats.org/officeDocument/2006/relationships/oleObject" Target="../embeddings/oleObject727.bin"/><Relationship Id="rId47" Type="http://schemas.openxmlformats.org/officeDocument/2006/relationships/oleObject" Target="../embeddings/oleObject52.bin"/><Relationship Id="rId89" Type="http://schemas.openxmlformats.org/officeDocument/2006/relationships/oleObject" Target="../embeddings/oleObject94.bin"/><Relationship Id="rId112" Type="http://schemas.openxmlformats.org/officeDocument/2006/relationships/oleObject" Target="../embeddings/oleObject117.bin"/><Relationship Id="rId154" Type="http://schemas.openxmlformats.org/officeDocument/2006/relationships/oleObject" Target="../embeddings/oleObject159.bin"/><Relationship Id="rId361" Type="http://schemas.openxmlformats.org/officeDocument/2006/relationships/oleObject" Target="../embeddings/oleObject366.bin"/><Relationship Id="rId557" Type="http://schemas.openxmlformats.org/officeDocument/2006/relationships/oleObject" Target="../embeddings/oleObject562.bin"/><Relationship Id="rId599" Type="http://schemas.openxmlformats.org/officeDocument/2006/relationships/oleObject" Target="../embeddings/oleObject604.bin"/><Relationship Id="rId764" Type="http://schemas.openxmlformats.org/officeDocument/2006/relationships/oleObject" Target="../embeddings/oleObject769.bin"/><Relationship Id="rId196" Type="http://schemas.openxmlformats.org/officeDocument/2006/relationships/oleObject" Target="../embeddings/oleObject201.bin"/><Relationship Id="rId417" Type="http://schemas.openxmlformats.org/officeDocument/2006/relationships/oleObject" Target="../embeddings/oleObject422.bin"/><Relationship Id="rId459" Type="http://schemas.openxmlformats.org/officeDocument/2006/relationships/oleObject" Target="../embeddings/oleObject464.bin"/><Relationship Id="rId624" Type="http://schemas.openxmlformats.org/officeDocument/2006/relationships/oleObject" Target="../embeddings/oleObject629.bin"/><Relationship Id="rId666" Type="http://schemas.openxmlformats.org/officeDocument/2006/relationships/oleObject" Target="../embeddings/oleObject671.bin"/><Relationship Id="rId831" Type="http://schemas.openxmlformats.org/officeDocument/2006/relationships/oleObject" Target="../embeddings/oleObject836.bin"/><Relationship Id="rId873" Type="http://schemas.openxmlformats.org/officeDocument/2006/relationships/oleObject" Target="../embeddings/oleObject878.bin"/><Relationship Id="rId16" Type="http://schemas.openxmlformats.org/officeDocument/2006/relationships/oleObject" Target="../embeddings/oleObject21.bin"/><Relationship Id="rId221" Type="http://schemas.openxmlformats.org/officeDocument/2006/relationships/oleObject" Target="../embeddings/oleObject226.bin"/><Relationship Id="rId263" Type="http://schemas.openxmlformats.org/officeDocument/2006/relationships/oleObject" Target="../embeddings/oleObject268.bin"/><Relationship Id="rId319" Type="http://schemas.openxmlformats.org/officeDocument/2006/relationships/oleObject" Target="../embeddings/oleObject324.bin"/><Relationship Id="rId470" Type="http://schemas.openxmlformats.org/officeDocument/2006/relationships/oleObject" Target="../embeddings/oleObject475.bin"/><Relationship Id="rId526" Type="http://schemas.openxmlformats.org/officeDocument/2006/relationships/oleObject" Target="../embeddings/oleObject531.bin"/><Relationship Id="rId929" Type="http://schemas.openxmlformats.org/officeDocument/2006/relationships/oleObject" Target="../embeddings/oleObject934.bin"/><Relationship Id="rId58" Type="http://schemas.openxmlformats.org/officeDocument/2006/relationships/oleObject" Target="../embeddings/oleObject63.bin"/><Relationship Id="rId123" Type="http://schemas.openxmlformats.org/officeDocument/2006/relationships/oleObject" Target="../embeddings/oleObject128.bin"/><Relationship Id="rId330" Type="http://schemas.openxmlformats.org/officeDocument/2006/relationships/oleObject" Target="../embeddings/oleObject335.bin"/><Relationship Id="rId568" Type="http://schemas.openxmlformats.org/officeDocument/2006/relationships/oleObject" Target="../embeddings/oleObject573.bin"/><Relationship Id="rId733" Type="http://schemas.openxmlformats.org/officeDocument/2006/relationships/oleObject" Target="../embeddings/oleObject738.bin"/><Relationship Id="rId775" Type="http://schemas.openxmlformats.org/officeDocument/2006/relationships/oleObject" Target="../embeddings/oleObject780.bin"/><Relationship Id="rId940" Type="http://schemas.openxmlformats.org/officeDocument/2006/relationships/oleObject" Target="../embeddings/oleObject945.bin"/><Relationship Id="rId165" Type="http://schemas.openxmlformats.org/officeDocument/2006/relationships/oleObject" Target="../embeddings/oleObject170.bin"/><Relationship Id="rId372" Type="http://schemas.openxmlformats.org/officeDocument/2006/relationships/oleObject" Target="../embeddings/oleObject377.bin"/><Relationship Id="rId428" Type="http://schemas.openxmlformats.org/officeDocument/2006/relationships/oleObject" Target="../embeddings/oleObject433.bin"/><Relationship Id="rId635" Type="http://schemas.openxmlformats.org/officeDocument/2006/relationships/oleObject" Target="../embeddings/oleObject640.bin"/><Relationship Id="rId677" Type="http://schemas.openxmlformats.org/officeDocument/2006/relationships/oleObject" Target="../embeddings/oleObject682.bin"/><Relationship Id="rId800" Type="http://schemas.openxmlformats.org/officeDocument/2006/relationships/oleObject" Target="../embeddings/oleObject805.bin"/><Relationship Id="rId842" Type="http://schemas.openxmlformats.org/officeDocument/2006/relationships/oleObject" Target="../embeddings/oleObject847.bin"/><Relationship Id="rId232" Type="http://schemas.openxmlformats.org/officeDocument/2006/relationships/oleObject" Target="../embeddings/oleObject237.bin"/><Relationship Id="rId274" Type="http://schemas.openxmlformats.org/officeDocument/2006/relationships/oleObject" Target="../embeddings/oleObject279.bin"/><Relationship Id="rId481" Type="http://schemas.openxmlformats.org/officeDocument/2006/relationships/oleObject" Target="../embeddings/oleObject486.bin"/><Relationship Id="rId702" Type="http://schemas.openxmlformats.org/officeDocument/2006/relationships/oleObject" Target="../embeddings/oleObject707.bin"/><Relationship Id="rId884" Type="http://schemas.openxmlformats.org/officeDocument/2006/relationships/oleObject" Target="../embeddings/oleObject889.bin"/><Relationship Id="rId27" Type="http://schemas.openxmlformats.org/officeDocument/2006/relationships/oleObject" Target="../embeddings/oleObject32.bin"/><Relationship Id="rId69" Type="http://schemas.openxmlformats.org/officeDocument/2006/relationships/oleObject" Target="../embeddings/oleObject74.bin"/><Relationship Id="rId134" Type="http://schemas.openxmlformats.org/officeDocument/2006/relationships/oleObject" Target="../embeddings/oleObject139.bin"/><Relationship Id="rId537" Type="http://schemas.openxmlformats.org/officeDocument/2006/relationships/oleObject" Target="../embeddings/oleObject542.bin"/><Relationship Id="rId579" Type="http://schemas.openxmlformats.org/officeDocument/2006/relationships/oleObject" Target="../embeddings/oleObject584.bin"/><Relationship Id="rId744" Type="http://schemas.openxmlformats.org/officeDocument/2006/relationships/oleObject" Target="../embeddings/oleObject749.bin"/><Relationship Id="rId786" Type="http://schemas.openxmlformats.org/officeDocument/2006/relationships/oleObject" Target="../embeddings/oleObject791.bin"/><Relationship Id="rId951" Type="http://schemas.openxmlformats.org/officeDocument/2006/relationships/oleObject" Target="../embeddings/oleObject956.bin"/><Relationship Id="rId80" Type="http://schemas.openxmlformats.org/officeDocument/2006/relationships/oleObject" Target="../embeddings/oleObject85.bin"/><Relationship Id="rId176" Type="http://schemas.openxmlformats.org/officeDocument/2006/relationships/oleObject" Target="../embeddings/oleObject181.bin"/><Relationship Id="rId341" Type="http://schemas.openxmlformats.org/officeDocument/2006/relationships/oleObject" Target="../embeddings/oleObject346.bin"/><Relationship Id="rId383" Type="http://schemas.openxmlformats.org/officeDocument/2006/relationships/oleObject" Target="../embeddings/oleObject388.bin"/><Relationship Id="rId439" Type="http://schemas.openxmlformats.org/officeDocument/2006/relationships/oleObject" Target="../embeddings/oleObject444.bin"/><Relationship Id="rId590" Type="http://schemas.openxmlformats.org/officeDocument/2006/relationships/oleObject" Target="../embeddings/oleObject595.bin"/><Relationship Id="rId604" Type="http://schemas.openxmlformats.org/officeDocument/2006/relationships/oleObject" Target="../embeddings/oleObject609.bin"/><Relationship Id="rId646" Type="http://schemas.openxmlformats.org/officeDocument/2006/relationships/oleObject" Target="../embeddings/oleObject651.bin"/><Relationship Id="rId811" Type="http://schemas.openxmlformats.org/officeDocument/2006/relationships/oleObject" Target="../embeddings/oleObject816.bin"/><Relationship Id="rId201" Type="http://schemas.openxmlformats.org/officeDocument/2006/relationships/oleObject" Target="../embeddings/oleObject206.bin"/><Relationship Id="rId243" Type="http://schemas.openxmlformats.org/officeDocument/2006/relationships/oleObject" Target="../embeddings/oleObject248.bin"/><Relationship Id="rId285" Type="http://schemas.openxmlformats.org/officeDocument/2006/relationships/oleObject" Target="../embeddings/oleObject290.bin"/><Relationship Id="rId450" Type="http://schemas.openxmlformats.org/officeDocument/2006/relationships/oleObject" Target="../embeddings/oleObject455.bin"/><Relationship Id="rId506" Type="http://schemas.openxmlformats.org/officeDocument/2006/relationships/oleObject" Target="../embeddings/oleObject511.bin"/><Relationship Id="rId688" Type="http://schemas.openxmlformats.org/officeDocument/2006/relationships/oleObject" Target="../embeddings/oleObject693.bin"/><Relationship Id="rId853" Type="http://schemas.openxmlformats.org/officeDocument/2006/relationships/oleObject" Target="../embeddings/oleObject858.bin"/><Relationship Id="rId895" Type="http://schemas.openxmlformats.org/officeDocument/2006/relationships/oleObject" Target="../embeddings/oleObject900.bin"/><Relationship Id="rId909" Type="http://schemas.openxmlformats.org/officeDocument/2006/relationships/oleObject" Target="../embeddings/oleObject914.bin"/><Relationship Id="rId38" Type="http://schemas.openxmlformats.org/officeDocument/2006/relationships/oleObject" Target="../embeddings/oleObject43.bin"/><Relationship Id="rId103" Type="http://schemas.openxmlformats.org/officeDocument/2006/relationships/oleObject" Target="../embeddings/oleObject108.bin"/><Relationship Id="rId310" Type="http://schemas.openxmlformats.org/officeDocument/2006/relationships/oleObject" Target="../embeddings/oleObject315.bin"/><Relationship Id="rId492" Type="http://schemas.openxmlformats.org/officeDocument/2006/relationships/oleObject" Target="../embeddings/oleObject497.bin"/><Relationship Id="rId548" Type="http://schemas.openxmlformats.org/officeDocument/2006/relationships/oleObject" Target="../embeddings/oleObject553.bin"/><Relationship Id="rId713" Type="http://schemas.openxmlformats.org/officeDocument/2006/relationships/oleObject" Target="../embeddings/oleObject718.bin"/><Relationship Id="rId755" Type="http://schemas.openxmlformats.org/officeDocument/2006/relationships/oleObject" Target="../embeddings/oleObject760.bin"/><Relationship Id="rId797" Type="http://schemas.openxmlformats.org/officeDocument/2006/relationships/oleObject" Target="../embeddings/oleObject802.bin"/><Relationship Id="rId920" Type="http://schemas.openxmlformats.org/officeDocument/2006/relationships/oleObject" Target="../embeddings/oleObject925.bin"/><Relationship Id="rId91" Type="http://schemas.openxmlformats.org/officeDocument/2006/relationships/oleObject" Target="../embeddings/oleObject96.bin"/><Relationship Id="rId145" Type="http://schemas.openxmlformats.org/officeDocument/2006/relationships/oleObject" Target="../embeddings/oleObject150.bin"/><Relationship Id="rId187" Type="http://schemas.openxmlformats.org/officeDocument/2006/relationships/oleObject" Target="../embeddings/oleObject192.bin"/><Relationship Id="rId352" Type="http://schemas.openxmlformats.org/officeDocument/2006/relationships/oleObject" Target="../embeddings/oleObject357.bin"/><Relationship Id="rId394" Type="http://schemas.openxmlformats.org/officeDocument/2006/relationships/oleObject" Target="../embeddings/oleObject399.bin"/><Relationship Id="rId408" Type="http://schemas.openxmlformats.org/officeDocument/2006/relationships/oleObject" Target="../embeddings/oleObject413.bin"/><Relationship Id="rId615" Type="http://schemas.openxmlformats.org/officeDocument/2006/relationships/oleObject" Target="../embeddings/oleObject620.bin"/><Relationship Id="rId822" Type="http://schemas.openxmlformats.org/officeDocument/2006/relationships/oleObject" Target="../embeddings/oleObject827.bin"/><Relationship Id="rId212" Type="http://schemas.openxmlformats.org/officeDocument/2006/relationships/oleObject" Target="../embeddings/oleObject217.bin"/><Relationship Id="rId254" Type="http://schemas.openxmlformats.org/officeDocument/2006/relationships/oleObject" Target="../embeddings/oleObject259.bin"/><Relationship Id="rId657" Type="http://schemas.openxmlformats.org/officeDocument/2006/relationships/oleObject" Target="../embeddings/oleObject662.bin"/><Relationship Id="rId699" Type="http://schemas.openxmlformats.org/officeDocument/2006/relationships/oleObject" Target="../embeddings/oleObject704.bin"/><Relationship Id="rId864" Type="http://schemas.openxmlformats.org/officeDocument/2006/relationships/oleObject" Target="../embeddings/oleObject869.bin"/><Relationship Id="rId49" Type="http://schemas.openxmlformats.org/officeDocument/2006/relationships/oleObject" Target="../embeddings/oleObject54.bin"/><Relationship Id="rId114" Type="http://schemas.openxmlformats.org/officeDocument/2006/relationships/oleObject" Target="../embeddings/oleObject119.bin"/><Relationship Id="rId296" Type="http://schemas.openxmlformats.org/officeDocument/2006/relationships/oleObject" Target="../embeddings/oleObject301.bin"/><Relationship Id="rId461" Type="http://schemas.openxmlformats.org/officeDocument/2006/relationships/oleObject" Target="../embeddings/oleObject466.bin"/><Relationship Id="rId517" Type="http://schemas.openxmlformats.org/officeDocument/2006/relationships/oleObject" Target="../embeddings/oleObject522.bin"/><Relationship Id="rId559" Type="http://schemas.openxmlformats.org/officeDocument/2006/relationships/oleObject" Target="../embeddings/oleObject564.bin"/><Relationship Id="rId724" Type="http://schemas.openxmlformats.org/officeDocument/2006/relationships/oleObject" Target="../embeddings/oleObject729.bin"/><Relationship Id="rId766" Type="http://schemas.openxmlformats.org/officeDocument/2006/relationships/oleObject" Target="../embeddings/oleObject771.bin"/><Relationship Id="rId931" Type="http://schemas.openxmlformats.org/officeDocument/2006/relationships/oleObject" Target="../embeddings/oleObject936.bin"/><Relationship Id="rId60" Type="http://schemas.openxmlformats.org/officeDocument/2006/relationships/oleObject" Target="../embeddings/oleObject65.bin"/><Relationship Id="rId156" Type="http://schemas.openxmlformats.org/officeDocument/2006/relationships/oleObject" Target="../embeddings/oleObject161.bin"/><Relationship Id="rId198" Type="http://schemas.openxmlformats.org/officeDocument/2006/relationships/oleObject" Target="../embeddings/oleObject203.bin"/><Relationship Id="rId321" Type="http://schemas.openxmlformats.org/officeDocument/2006/relationships/oleObject" Target="../embeddings/oleObject326.bin"/><Relationship Id="rId363" Type="http://schemas.openxmlformats.org/officeDocument/2006/relationships/oleObject" Target="../embeddings/oleObject368.bin"/><Relationship Id="rId419" Type="http://schemas.openxmlformats.org/officeDocument/2006/relationships/oleObject" Target="../embeddings/oleObject424.bin"/><Relationship Id="rId570" Type="http://schemas.openxmlformats.org/officeDocument/2006/relationships/oleObject" Target="../embeddings/oleObject575.bin"/><Relationship Id="rId626" Type="http://schemas.openxmlformats.org/officeDocument/2006/relationships/oleObject" Target="../embeddings/oleObject631.bin"/><Relationship Id="rId223" Type="http://schemas.openxmlformats.org/officeDocument/2006/relationships/oleObject" Target="../embeddings/oleObject228.bin"/><Relationship Id="rId430" Type="http://schemas.openxmlformats.org/officeDocument/2006/relationships/oleObject" Target="../embeddings/oleObject435.bin"/><Relationship Id="rId668" Type="http://schemas.openxmlformats.org/officeDocument/2006/relationships/oleObject" Target="../embeddings/oleObject673.bin"/><Relationship Id="rId833" Type="http://schemas.openxmlformats.org/officeDocument/2006/relationships/oleObject" Target="../embeddings/oleObject838.bin"/><Relationship Id="rId875" Type="http://schemas.openxmlformats.org/officeDocument/2006/relationships/oleObject" Target="../embeddings/oleObject880.bin"/><Relationship Id="rId18" Type="http://schemas.openxmlformats.org/officeDocument/2006/relationships/oleObject" Target="../embeddings/oleObject23.bin"/><Relationship Id="rId265" Type="http://schemas.openxmlformats.org/officeDocument/2006/relationships/oleObject" Target="../embeddings/oleObject270.bin"/><Relationship Id="rId472" Type="http://schemas.openxmlformats.org/officeDocument/2006/relationships/oleObject" Target="../embeddings/oleObject477.bin"/><Relationship Id="rId528" Type="http://schemas.openxmlformats.org/officeDocument/2006/relationships/oleObject" Target="../embeddings/oleObject533.bin"/><Relationship Id="rId735" Type="http://schemas.openxmlformats.org/officeDocument/2006/relationships/oleObject" Target="../embeddings/oleObject740.bin"/><Relationship Id="rId900" Type="http://schemas.openxmlformats.org/officeDocument/2006/relationships/oleObject" Target="../embeddings/oleObject905.bin"/><Relationship Id="rId942" Type="http://schemas.openxmlformats.org/officeDocument/2006/relationships/oleObject" Target="../embeddings/oleObject947.bin"/><Relationship Id="rId125" Type="http://schemas.openxmlformats.org/officeDocument/2006/relationships/oleObject" Target="../embeddings/oleObject130.bin"/><Relationship Id="rId167" Type="http://schemas.openxmlformats.org/officeDocument/2006/relationships/oleObject" Target="../embeddings/oleObject172.bin"/><Relationship Id="rId332" Type="http://schemas.openxmlformats.org/officeDocument/2006/relationships/oleObject" Target="../embeddings/oleObject337.bin"/><Relationship Id="rId374" Type="http://schemas.openxmlformats.org/officeDocument/2006/relationships/oleObject" Target="../embeddings/oleObject379.bin"/><Relationship Id="rId581" Type="http://schemas.openxmlformats.org/officeDocument/2006/relationships/oleObject" Target="../embeddings/oleObject586.bin"/><Relationship Id="rId777" Type="http://schemas.openxmlformats.org/officeDocument/2006/relationships/oleObject" Target="../embeddings/oleObject782.bin"/><Relationship Id="rId71" Type="http://schemas.openxmlformats.org/officeDocument/2006/relationships/oleObject" Target="../embeddings/oleObject76.bin"/><Relationship Id="rId234" Type="http://schemas.openxmlformats.org/officeDocument/2006/relationships/oleObject" Target="../embeddings/oleObject239.bin"/><Relationship Id="rId637" Type="http://schemas.openxmlformats.org/officeDocument/2006/relationships/oleObject" Target="../embeddings/oleObject642.bin"/><Relationship Id="rId679" Type="http://schemas.openxmlformats.org/officeDocument/2006/relationships/oleObject" Target="../embeddings/oleObject684.bin"/><Relationship Id="rId802" Type="http://schemas.openxmlformats.org/officeDocument/2006/relationships/oleObject" Target="../embeddings/oleObject807.bin"/><Relationship Id="rId844" Type="http://schemas.openxmlformats.org/officeDocument/2006/relationships/oleObject" Target="../embeddings/oleObject849.bin"/><Relationship Id="rId886" Type="http://schemas.openxmlformats.org/officeDocument/2006/relationships/oleObject" Target="../embeddings/oleObject891.bin"/><Relationship Id="rId2" Type="http://schemas.openxmlformats.org/officeDocument/2006/relationships/slideLayout" Target="../slideLayouts/slideLayout7.xml"/><Relationship Id="rId29" Type="http://schemas.openxmlformats.org/officeDocument/2006/relationships/oleObject" Target="../embeddings/oleObject34.bin"/><Relationship Id="rId276" Type="http://schemas.openxmlformats.org/officeDocument/2006/relationships/oleObject" Target="../embeddings/oleObject281.bin"/><Relationship Id="rId441" Type="http://schemas.openxmlformats.org/officeDocument/2006/relationships/oleObject" Target="../embeddings/oleObject446.bin"/><Relationship Id="rId483" Type="http://schemas.openxmlformats.org/officeDocument/2006/relationships/oleObject" Target="../embeddings/oleObject488.bin"/><Relationship Id="rId539" Type="http://schemas.openxmlformats.org/officeDocument/2006/relationships/oleObject" Target="../embeddings/oleObject544.bin"/><Relationship Id="rId690" Type="http://schemas.openxmlformats.org/officeDocument/2006/relationships/oleObject" Target="../embeddings/oleObject695.bin"/><Relationship Id="rId704" Type="http://schemas.openxmlformats.org/officeDocument/2006/relationships/oleObject" Target="../embeddings/oleObject709.bin"/><Relationship Id="rId746" Type="http://schemas.openxmlformats.org/officeDocument/2006/relationships/oleObject" Target="../embeddings/oleObject751.bin"/><Relationship Id="rId911" Type="http://schemas.openxmlformats.org/officeDocument/2006/relationships/oleObject" Target="../embeddings/oleObject916.bin"/><Relationship Id="rId40" Type="http://schemas.openxmlformats.org/officeDocument/2006/relationships/oleObject" Target="../embeddings/oleObject45.bin"/><Relationship Id="rId136" Type="http://schemas.openxmlformats.org/officeDocument/2006/relationships/oleObject" Target="../embeddings/oleObject141.bin"/><Relationship Id="rId178" Type="http://schemas.openxmlformats.org/officeDocument/2006/relationships/oleObject" Target="../embeddings/oleObject183.bin"/><Relationship Id="rId301" Type="http://schemas.openxmlformats.org/officeDocument/2006/relationships/oleObject" Target="../embeddings/oleObject306.bin"/><Relationship Id="rId343" Type="http://schemas.openxmlformats.org/officeDocument/2006/relationships/oleObject" Target="../embeddings/oleObject348.bin"/><Relationship Id="rId550" Type="http://schemas.openxmlformats.org/officeDocument/2006/relationships/oleObject" Target="../embeddings/oleObject555.bin"/><Relationship Id="rId788" Type="http://schemas.openxmlformats.org/officeDocument/2006/relationships/oleObject" Target="../embeddings/oleObject793.bin"/><Relationship Id="rId82" Type="http://schemas.openxmlformats.org/officeDocument/2006/relationships/oleObject" Target="../embeddings/oleObject87.bin"/><Relationship Id="rId203" Type="http://schemas.openxmlformats.org/officeDocument/2006/relationships/oleObject" Target="../embeddings/oleObject208.bin"/><Relationship Id="rId385" Type="http://schemas.openxmlformats.org/officeDocument/2006/relationships/oleObject" Target="../embeddings/oleObject390.bin"/><Relationship Id="rId592" Type="http://schemas.openxmlformats.org/officeDocument/2006/relationships/oleObject" Target="../embeddings/oleObject597.bin"/><Relationship Id="rId606" Type="http://schemas.openxmlformats.org/officeDocument/2006/relationships/oleObject" Target="../embeddings/oleObject611.bin"/><Relationship Id="rId648" Type="http://schemas.openxmlformats.org/officeDocument/2006/relationships/oleObject" Target="../embeddings/oleObject653.bin"/><Relationship Id="rId813" Type="http://schemas.openxmlformats.org/officeDocument/2006/relationships/oleObject" Target="../embeddings/oleObject818.bin"/><Relationship Id="rId855" Type="http://schemas.openxmlformats.org/officeDocument/2006/relationships/oleObject" Target="../embeddings/oleObject860.bin"/><Relationship Id="rId245" Type="http://schemas.openxmlformats.org/officeDocument/2006/relationships/oleObject" Target="../embeddings/oleObject250.bin"/><Relationship Id="rId287" Type="http://schemas.openxmlformats.org/officeDocument/2006/relationships/oleObject" Target="../embeddings/oleObject292.bin"/><Relationship Id="rId410" Type="http://schemas.openxmlformats.org/officeDocument/2006/relationships/oleObject" Target="../embeddings/oleObject415.bin"/><Relationship Id="rId452" Type="http://schemas.openxmlformats.org/officeDocument/2006/relationships/oleObject" Target="../embeddings/oleObject457.bin"/><Relationship Id="rId494" Type="http://schemas.openxmlformats.org/officeDocument/2006/relationships/oleObject" Target="../embeddings/oleObject499.bin"/><Relationship Id="rId508" Type="http://schemas.openxmlformats.org/officeDocument/2006/relationships/oleObject" Target="../embeddings/oleObject513.bin"/><Relationship Id="rId715" Type="http://schemas.openxmlformats.org/officeDocument/2006/relationships/oleObject" Target="../embeddings/oleObject720.bin"/><Relationship Id="rId897" Type="http://schemas.openxmlformats.org/officeDocument/2006/relationships/oleObject" Target="../embeddings/oleObject902.bin"/><Relationship Id="rId922" Type="http://schemas.openxmlformats.org/officeDocument/2006/relationships/oleObject" Target="../embeddings/oleObject927.bin"/><Relationship Id="rId105" Type="http://schemas.openxmlformats.org/officeDocument/2006/relationships/oleObject" Target="../embeddings/oleObject110.bin"/><Relationship Id="rId147" Type="http://schemas.openxmlformats.org/officeDocument/2006/relationships/oleObject" Target="../embeddings/oleObject152.bin"/><Relationship Id="rId312" Type="http://schemas.openxmlformats.org/officeDocument/2006/relationships/oleObject" Target="../embeddings/oleObject317.bin"/><Relationship Id="rId354" Type="http://schemas.openxmlformats.org/officeDocument/2006/relationships/oleObject" Target="../embeddings/oleObject359.bin"/><Relationship Id="rId757" Type="http://schemas.openxmlformats.org/officeDocument/2006/relationships/oleObject" Target="../embeddings/oleObject762.bin"/><Relationship Id="rId799" Type="http://schemas.openxmlformats.org/officeDocument/2006/relationships/oleObject" Target="../embeddings/oleObject804.bin"/><Relationship Id="rId51" Type="http://schemas.openxmlformats.org/officeDocument/2006/relationships/oleObject" Target="../embeddings/oleObject56.bin"/><Relationship Id="rId93" Type="http://schemas.openxmlformats.org/officeDocument/2006/relationships/oleObject" Target="../embeddings/oleObject98.bin"/><Relationship Id="rId189" Type="http://schemas.openxmlformats.org/officeDocument/2006/relationships/oleObject" Target="../embeddings/oleObject194.bin"/><Relationship Id="rId396" Type="http://schemas.openxmlformats.org/officeDocument/2006/relationships/oleObject" Target="../embeddings/oleObject401.bin"/><Relationship Id="rId561" Type="http://schemas.openxmlformats.org/officeDocument/2006/relationships/oleObject" Target="../embeddings/oleObject566.bin"/><Relationship Id="rId617" Type="http://schemas.openxmlformats.org/officeDocument/2006/relationships/oleObject" Target="../embeddings/oleObject622.bin"/><Relationship Id="rId659" Type="http://schemas.openxmlformats.org/officeDocument/2006/relationships/oleObject" Target="../embeddings/oleObject664.bin"/><Relationship Id="rId824" Type="http://schemas.openxmlformats.org/officeDocument/2006/relationships/oleObject" Target="../embeddings/oleObject829.bin"/><Relationship Id="rId866" Type="http://schemas.openxmlformats.org/officeDocument/2006/relationships/oleObject" Target="../embeddings/oleObject871.bin"/><Relationship Id="rId214" Type="http://schemas.openxmlformats.org/officeDocument/2006/relationships/oleObject" Target="../embeddings/oleObject219.bin"/><Relationship Id="rId256" Type="http://schemas.openxmlformats.org/officeDocument/2006/relationships/oleObject" Target="../embeddings/oleObject261.bin"/><Relationship Id="rId298" Type="http://schemas.openxmlformats.org/officeDocument/2006/relationships/oleObject" Target="../embeddings/oleObject303.bin"/><Relationship Id="rId421" Type="http://schemas.openxmlformats.org/officeDocument/2006/relationships/oleObject" Target="../embeddings/oleObject426.bin"/><Relationship Id="rId463" Type="http://schemas.openxmlformats.org/officeDocument/2006/relationships/oleObject" Target="../embeddings/oleObject468.bin"/><Relationship Id="rId519" Type="http://schemas.openxmlformats.org/officeDocument/2006/relationships/oleObject" Target="../embeddings/oleObject524.bin"/><Relationship Id="rId670" Type="http://schemas.openxmlformats.org/officeDocument/2006/relationships/oleObject" Target="../embeddings/oleObject675.bin"/><Relationship Id="rId116" Type="http://schemas.openxmlformats.org/officeDocument/2006/relationships/oleObject" Target="../embeddings/oleObject121.bin"/><Relationship Id="rId158" Type="http://schemas.openxmlformats.org/officeDocument/2006/relationships/oleObject" Target="../embeddings/oleObject163.bin"/><Relationship Id="rId323" Type="http://schemas.openxmlformats.org/officeDocument/2006/relationships/oleObject" Target="../embeddings/oleObject328.bin"/><Relationship Id="rId530" Type="http://schemas.openxmlformats.org/officeDocument/2006/relationships/oleObject" Target="../embeddings/oleObject535.bin"/><Relationship Id="rId726" Type="http://schemas.openxmlformats.org/officeDocument/2006/relationships/oleObject" Target="../embeddings/oleObject731.bin"/><Relationship Id="rId768" Type="http://schemas.openxmlformats.org/officeDocument/2006/relationships/oleObject" Target="../embeddings/oleObject773.bin"/><Relationship Id="rId933" Type="http://schemas.openxmlformats.org/officeDocument/2006/relationships/oleObject" Target="../embeddings/oleObject938.bin"/><Relationship Id="rId20" Type="http://schemas.openxmlformats.org/officeDocument/2006/relationships/oleObject" Target="../embeddings/oleObject25.bin"/><Relationship Id="rId62" Type="http://schemas.openxmlformats.org/officeDocument/2006/relationships/oleObject" Target="../embeddings/oleObject67.bin"/><Relationship Id="rId365" Type="http://schemas.openxmlformats.org/officeDocument/2006/relationships/oleObject" Target="../embeddings/oleObject370.bin"/><Relationship Id="rId572" Type="http://schemas.openxmlformats.org/officeDocument/2006/relationships/oleObject" Target="../embeddings/oleObject577.bin"/><Relationship Id="rId628" Type="http://schemas.openxmlformats.org/officeDocument/2006/relationships/oleObject" Target="../embeddings/oleObject633.bin"/><Relationship Id="rId835" Type="http://schemas.openxmlformats.org/officeDocument/2006/relationships/oleObject" Target="../embeddings/oleObject840.bin"/><Relationship Id="rId225" Type="http://schemas.openxmlformats.org/officeDocument/2006/relationships/oleObject" Target="../embeddings/oleObject230.bin"/><Relationship Id="rId267" Type="http://schemas.openxmlformats.org/officeDocument/2006/relationships/oleObject" Target="../embeddings/oleObject272.bin"/><Relationship Id="rId432" Type="http://schemas.openxmlformats.org/officeDocument/2006/relationships/oleObject" Target="../embeddings/oleObject437.bin"/><Relationship Id="rId474" Type="http://schemas.openxmlformats.org/officeDocument/2006/relationships/oleObject" Target="../embeddings/oleObject479.bin"/><Relationship Id="rId877" Type="http://schemas.openxmlformats.org/officeDocument/2006/relationships/oleObject" Target="../embeddings/oleObject882.bin"/><Relationship Id="rId127" Type="http://schemas.openxmlformats.org/officeDocument/2006/relationships/oleObject" Target="../embeddings/oleObject132.bin"/><Relationship Id="rId681" Type="http://schemas.openxmlformats.org/officeDocument/2006/relationships/oleObject" Target="../embeddings/oleObject686.bin"/><Relationship Id="rId737" Type="http://schemas.openxmlformats.org/officeDocument/2006/relationships/oleObject" Target="../embeddings/oleObject742.bin"/><Relationship Id="rId779" Type="http://schemas.openxmlformats.org/officeDocument/2006/relationships/oleObject" Target="../embeddings/oleObject784.bin"/><Relationship Id="rId902" Type="http://schemas.openxmlformats.org/officeDocument/2006/relationships/oleObject" Target="../embeddings/oleObject907.bin"/><Relationship Id="rId944" Type="http://schemas.openxmlformats.org/officeDocument/2006/relationships/oleObject" Target="../embeddings/oleObject949.bin"/><Relationship Id="rId31" Type="http://schemas.openxmlformats.org/officeDocument/2006/relationships/oleObject" Target="../embeddings/oleObject36.bin"/><Relationship Id="rId73" Type="http://schemas.openxmlformats.org/officeDocument/2006/relationships/oleObject" Target="../embeddings/oleObject78.bin"/><Relationship Id="rId169" Type="http://schemas.openxmlformats.org/officeDocument/2006/relationships/oleObject" Target="../embeddings/oleObject174.bin"/><Relationship Id="rId334" Type="http://schemas.openxmlformats.org/officeDocument/2006/relationships/oleObject" Target="../embeddings/oleObject339.bin"/><Relationship Id="rId376" Type="http://schemas.openxmlformats.org/officeDocument/2006/relationships/oleObject" Target="../embeddings/oleObject381.bin"/><Relationship Id="rId541" Type="http://schemas.openxmlformats.org/officeDocument/2006/relationships/oleObject" Target="../embeddings/oleObject546.bin"/><Relationship Id="rId583" Type="http://schemas.openxmlformats.org/officeDocument/2006/relationships/oleObject" Target="../embeddings/oleObject588.bin"/><Relationship Id="rId639" Type="http://schemas.openxmlformats.org/officeDocument/2006/relationships/oleObject" Target="../embeddings/oleObject644.bin"/><Relationship Id="rId790" Type="http://schemas.openxmlformats.org/officeDocument/2006/relationships/oleObject" Target="../embeddings/oleObject795.bin"/><Relationship Id="rId804" Type="http://schemas.openxmlformats.org/officeDocument/2006/relationships/oleObject" Target="../embeddings/oleObject809.bin"/><Relationship Id="rId4" Type="http://schemas.openxmlformats.org/officeDocument/2006/relationships/oleObject" Target="../embeddings/oleObject9.bin"/><Relationship Id="rId180" Type="http://schemas.openxmlformats.org/officeDocument/2006/relationships/oleObject" Target="../embeddings/oleObject185.bin"/><Relationship Id="rId236" Type="http://schemas.openxmlformats.org/officeDocument/2006/relationships/oleObject" Target="../embeddings/oleObject241.bin"/><Relationship Id="rId278" Type="http://schemas.openxmlformats.org/officeDocument/2006/relationships/oleObject" Target="../embeddings/oleObject283.bin"/><Relationship Id="rId401" Type="http://schemas.openxmlformats.org/officeDocument/2006/relationships/oleObject" Target="../embeddings/oleObject406.bin"/><Relationship Id="rId443" Type="http://schemas.openxmlformats.org/officeDocument/2006/relationships/oleObject" Target="../embeddings/oleObject448.bin"/><Relationship Id="rId650" Type="http://schemas.openxmlformats.org/officeDocument/2006/relationships/oleObject" Target="../embeddings/oleObject655.bin"/><Relationship Id="rId846" Type="http://schemas.openxmlformats.org/officeDocument/2006/relationships/oleObject" Target="../embeddings/oleObject851.bin"/><Relationship Id="rId888" Type="http://schemas.openxmlformats.org/officeDocument/2006/relationships/oleObject" Target="../embeddings/oleObject893.bin"/><Relationship Id="rId303" Type="http://schemas.openxmlformats.org/officeDocument/2006/relationships/oleObject" Target="../embeddings/oleObject308.bin"/><Relationship Id="rId485" Type="http://schemas.openxmlformats.org/officeDocument/2006/relationships/oleObject" Target="../embeddings/oleObject490.bin"/><Relationship Id="rId692" Type="http://schemas.openxmlformats.org/officeDocument/2006/relationships/oleObject" Target="../embeddings/oleObject697.bin"/><Relationship Id="rId706" Type="http://schemas.openxmlformats.org/officeDocument/2006/relationships/oleObject" Target="../embeddings/oleObject711.bin"/><Relationship Id="rId748" Type="http://schemas.openxmlformats.org/officeDocument/2006/relationships/oleObject" Target="../embeddings/oleObject753.bin"/><Relationship Id="rId913" Type="http://schemas.openxmlformats.org/officeDocument/2006/relationships/oleObject" Target="../embeddings/oleObject918.bin"/><Relationship Id="rId42" Type="http://schemas.openxmlformats.org/officeDocument/2006/relationships/oleObject" Target="../embeddings/oleObject47.bin"/><Relationship Id="rId84" Type="http://schemas.openxmlformats.org/officeDocument/2006/relationships/oleObject" Target="../embeddings/oleObject89.bin"/><Relationship Id="rId138" Type="http://schemas.openxmlformats.org/officeDocument/2006/relationships/oleObject" Target="../embeddings/oleObject143.bin"/><Relationship Id="rId345" Type="http://schemas.openxmlformats.org/officeDocument/2006/relationships/oleObject" Target="../embeddings/oleObject350.bin"/><Relationship Id="rId387" Type="http://schemas.openxmlformats.org/officeDocument/2006/relationships/oleObject" Target="../embeddings/oleObject392.bin"/><Relationship Id="rId510" Type="http://schemas.openxmlformats.org/officeDocument/2006/relationships/oleObject" Target="../embeddings/oleObject515.bin"/><Relationship Id="rId552" Type="http://schemas.openxmlformats.org/officeDocument/2006/relationships/oleObject" Target="../embeddings/oleObject557.bin"/><Relationship Id="rId594" Type="http://schemas.openxmlformats.org/officeDocument/2006/relationships/oleObject" Target="../embeddings/oleObject599.bin"/><Relationship Id="rId608" Type="http://schemas.openxmlformats.org/officeDocument/2006/relationships/oleObject" Target="../embeddings/oleObject613.bin"/><Relationship Id="rId815" Type="http://schemas.openxmlformats.org/officeDocument/2006/relationships/oleObject" Target="../embeddings/oleObject820.bin"/><Relationship Id="rId191" Type="http://schemas.openxmlformats.org/officeDocument/2006/relationships/oleObject" Target="../embeddings/oleObject196.bin"/><Relationship Id="rId205" Type="http://schemas.openxmlformats.org/officeDocument/2006/relationships/oleObject" Target="../embeddings/oleObject210.bin"/><Relationship Id="rId247" Type="http://schemas.openxmlformats.org/officeDocument/2006/relationships/oleObject" Target="../embeddings/oleObject252.bin"/><Relationship Id="rId412" Type="http://schemas.openxmlformats.org/officeDocument/2006/relationships/oleObject" Target="../embeddings/oleObject417.bin"/><Relationship Id="rId857" Type="http://schemas.openxmlformats.org/officeDocument/2006/relationships/oleObject" Target="../embeddings/oleObject862.bin"/><Relationship Id="rId899" Type="http://schemas.openxmlformats.org/officeDocument/2006/relationships/oleObject" Target="../embeddings/oleObject904.bin"/><Relationship Id="rId107" Type="http://schemas.openxmlformats.org/officeDocument/2006/relationships/oleObject" Target="../embeddings/oleObject112.bin"/><Relationship Id="rId289" Type="http://schemas.openxmlformats.org/officeDocument/2006/relationships/oleObject" Target="../embeddings/oleObject294.bin"/><Relationship Id="rId454" Type="http://schemas.openxmlformats.org/officeDocument/2006/relationships/oleObject" Target="../embeddings/oleObject459.bin"/><Relationship Id="rId496" Type="http://schemas.openxmlformats.org/officeDocument/2006/relationships/oleObject" Target="../embeddings/oleObject501.bin"/><Relationship Id="rId661" Type="http://schemas.openxmlformats.org/officeDocument/2006/relationships/oleObject" Target="../embeddings/oleObject666.bin"/><Relationship Id="rId717" Type="http://schemas.openxmlformats.org/officeDocument/2006/relationships/oleObject" Target="../embeddings/oleObject722.bin"/><Relationship Id="rId759" Type="http://schemas.openxmlformats.org/officeDocument/2006/relationships/oleObject" Target="../embeddings/oleObject764.bin"/><Relationship Id="rId924" Type="http://schemas.openxmlformats.org/officeDocument/2006/relationships/oleObject" Target="../embeddings/oleObject929.bin"/><Relationship Id="rId11" Type="http://schemas.openxmlformats.org/officeDocument/2006/relationships/oleObject" Target="../embeddings/oleObject16.bin"/><Relationship Id="rId53" Type="http://schemas.openxmlformats.org/officeDocument/2006/relationships/oleObject" Target="../embeddings/oleObject58.bin"/><Relationship Id="rId149" Type="http://schemas.openxmlformats.org/officeDocument/2006/relationships/oleObject" Target="../embeddings/oleObject154.bin"/><Relationship Id="rId314" Type="http://schemas.openxmlformats.org/officeDocument/2006/relationships/oleObject" Target="../embeddings/oleObject319.bin"/><Relationship Id="rId356" Type="http://schemas.openxmlformats.org/officeDocument/2006/relationships/oleObject" Target="../embeddings/oleObject361.bin"/><Relationship Id="rId398" Type="http://schemas.openxmlformats.org/officeDocument/2006/relationships/oleObject" Target="../embeddings/oleObject403.bin"/><Relationship Id="rId521" Type="http://schemas.openxmlformats.org/officeDocument/2006/relationships/oleObject" Target="../embeddings/oleObject526.bin"/><Relationship Id="rId563" Type="http://schemas.openxmlformats.org/officeDocument/2006/relationships/oleObject" Target="../embeddings/oleObject568.bin"/><Relationship Id="rId619" Type="http://schemas.openxmlformats.org/officeDocument/2006/relationships/oleObject" Target="../embeddings/oleObject624.bin"/><Relationship Id="rId770" Type="http://schemas.openxmlformats.org/officeDocument/2006/relationships/oleObject" Target="../embeddings/oleObject775.bin"/><Relationship Id="rId95" Type="http://schemas.openxmlformats.org/officeDocument/2006/relationships/oleObject" Target="../embeddings/oleObject100.bin"/><Relationship Id="rId160" Type="http://schemas.openxmlformats.org/officeDocument/2006/relationships/oleObject" Target="../embeddings/oleObject165.bin"/><Relationship Id="rId216" Type="http://schemas.openxmlformats.org/officeDocument/2006/relationships/oleObject" Target="../embeddings/oleObject221.bin"/><Relationship Id="rId423" Type="http://schemas.openxmlformats.org/officeDocument/2006/relationships/oleObject" Target="../embeddings/oleObject428.bin"/><Relationship Id="rId826" Type="http://schemas.openxmlformats.org/officeDocument/2006/relationships/oleObject" Target="../embeddings/oleObject831.bin"/><Relationship Id="rId868" Type="http://schemas.openxmlformats.org/officeDocument/2006/relationships/oleObject" Target="../embeddings/oleObject873.bin"/><Relationship Id="rId258" Type="http://schemas.openxmlformats.org/officeDocument/2006/relationships/oleObject" Target="../embeddings/oleObject263.bin"/><Relationship Id="rId465" Type="http://schemas.openxmlformats.org/officeDocument/2006/relationships/oleObject" Target="../embeddings/oleObject470.bin"/><Relationship Id="rId630" Type="http://schemas.openxmlformats.org/officeDocument/2006/relationships/oleObject" Target="../embeddings/oleObject635.bin"/><Relationship Id="rId672" Type="http://schemas.openxmlformats.org/officeDocument/2006/relationships/oleObject" Target="../embeddings/oleObject677.bin"/><Relationship Id="rId728" Type="http://schemas.openxmlformats.org/officeDocument/2006/relationships/oleObject" Target="../embeddings/oleObject733.bin"/><Relationship Id="rId935" Type="http://schemas.openxmlformats.org/officeDocument/2006/relationships/oleObject" Target="../embeddings/oleObject940.bin"/><Relationship Id="rId22" Type="http://schemas.openxmlformats.org/officeDocument/2006/relationships/oleObject" Target="../embeddings/oleObject27.bin"/><Relationship Id="rId64" Type="http://schemas.openxmlformats.org/officeDocument/2006/relationships/oleObject" Target="../embeddings/oleObject69.bin"/><Relationship Id="rId118" Type="http://schemas.openxmlformats.org/officeDocument/2006/relationships/oleObject" Target="../embeddings/oleObject123.bin"/><Relationship Id="rId325" Type="http://schemas.openxmlformats.org/officeDocument/2006/relationships/oleObject" Target="../embeddings/oleObject330.bin"/><Relationship Id="rId367" Type="http://schemas.openxmlformats.org/officeDocument/2006/relationships/oleObject" Target="../embeddings/oleObject372.bin"/><Relationship Id="rId532" Type="http://schemas.openxmlformats.org/officeDocument/2006/relationships/oleObject" Target="../embeddings/oleObject537.bin"/><Relationship Id="rId574" Type="http://schemas.openxmlformats.org/officeDocument/2006/relationships/oleObject" Target="../embeddings/oleObject579.bin"/><Relationship Id="rId171" Type="http://schemas.openxmlformats.org/officeDocument/2006/relationships/oleObject" Target="../embeddings/oleObject176.bin"/><Relationship Id="rId227" Type="http://schemas.openxmlformats.org/officeDocument/2006/relationships/oleObject" Target="../embeddings/oleObject232.bin"/><Relationship Id="rId781" Type="http://schemas.openxmlformats.org/officeDocument/2006/relationships/oleObject" Target="../embeddings/oleObject786.bin"/><Relationship Id="rId837" Type="http://schemas.openxmlformats.org/officeDocument/2006/relationships/oleObject" Target="../embeddings/oleObject842.bin"/><Relationship Id="rId879" Type="http://schemas.openxmlformats.org/officeDocument/2006/relationships/oleObject" Target="../embeddings/oleObject884.bin"/><Relationship Id="rId269" Type="http://schemas.openxmlformats.org/officeDocument/2006/relationships/oleObject" Target="../embeddings/oleObject274.bin"/><Relationship Id="rId434" Type="http://schemas.openxmlformats.org/officeDocument/2006/relationships/oleObject" Target="../embeddings/oleObject439.bin"/><Relationship Id="rId476" Type="http://schemas.openxmlformats.org/officeDocument/2006/relationships/oleObject" Target="../embeddings/oleObject481.bin"/><Relationship Id="rId641" Type="http://schemas.openxmlformats.org/officeDocument/2006/relationships/oleObject" Target="../embeddings/oleObject646.bin"/><Relationship Id="rId683" Type="http://schemas.openxmlformats.org/officeDocument/2006/relationships/oleObject" Target="../embeddings/oleObject688.bin"/><Relationship Id="rId739" Type="http://schemas.openxmlformats.org/officeDocument/2006/relationships/oleObject" Target="../embeddings/oleObject744.bin"/><Relationship Id="rId890" Type="http://schemas.openxmlformats.org/officeDocument/2006/relationships/oleObject" Target="../embeddings/oleObject895.bin"/><Relationship Id="rId904" Type="http://schemas.openxmlformats.org/officeDocument/2006/relationships/oleObject" Target="../embeddings/oleObject909.bin"/><Relationship Id="rId33" Type="http://schemas.openxmlformats.org/officeDocument/2006/relationships/oleObject" Target="../embeddings/oleObject38.bin"/><Relationship Id="rId129" Type="http://schemas.openxmlformats.org/officeDocument/2006/relationships/oleObject" Target="../embeddings/oleObject134.bin"/><Relationship Id="rId280" Type="http://schemas.openxmlformats.org/officeDocument/2006/relationships/oleObject" Target="../embeddings/oleObject285.bin"/><Relationship Id="rId336" Type="http://schemas.openxmlformats.org/officeDocument/2006/relationships/oleObject" Target="../embeddings/oleObject341.bin"/><Relationship Id="rId501" Type="http://schemas.openxmlformats.org/officeDocument/2006/relationships/oleObject" Target="../embeddings/oleObject506.bin"/><Relationship Id="rId543" Type="http://schemas.openxmlformats.org/officeDocument/2006/relationships/oleObject" Target="../embeddings/oleObject548.bin"/><Relationship Id="rId946" Type="http://schemas.openxmlformats.org/officeDocument/2006/relationships/oleObject" Target="../embeddings/oleObject951.bin"/><Relationship Id="rId75" Type="http://schemas.openxmlformats.org/officeDocument/2006/relationships/oleObject" Target="../embeddings/oleObject80.bin"/><Relationship Id="rId140" Type="http://schemas.openxmlformats.org/officeDocument/2006/relationships/oleObject" Target="../embeddings/oleObject145.bin"/><Relationship Id="rId182" Type="http://schemas.openxmlformats.org/officeDocument/2006/relationships/oleObject" Target="../embeddings/oleObject187.bin"/><Relationship Id="rId378" Type="http://schemas.openxmlformats.org/officeDocument/2006/relationships/oleObject" Target="../embeddings/oleObject383.bin"/><Relationship Id="rId403" Type="http://schemas.openxmlformats.org/officeDocument/2006/relationships/oleObject" Target="../embeddings/oleObject408.bin"/><Relationship Id="rId585" Type="http://schemas.openxmlformats.org/officeDocument/2006/relationships/oleObject" Target="../embeddings/oleObject590.bin"/><Relationship Id="rId750" Type="http://schemas.openxmlformats.org/officeDocument/2006/relationships/oleObject" Target="../embeddings/oleObject755.bin"/><Relationship Id="rId792" Type="http://schemas.openxmlformats.org/officeDocument/2006/relationships/oleObject" Target="../embeddings/oleObject797.bin"/><Relationship Id="rId806" Type="http://schemas.openxmlformats.org/officeDocument/2006/relationships/oleObject" Target="../embeddings/oleObject811.bin"/><Relationship Id="rId848" Type="http://schemas.openxmlformats.org/officeDocument/2006/relationships/oleObject" Target="../embeddings/oleObject853.bin"/><Relationship Id="rId6" Type="http://schemas.openxmlformats.org/officeDocument/2006/relationships/oleObject" Target="../embeddings/oleObject11.bin"/><Relationship Id="rId238" Type="http://schemas.openxmlformats.org/officeDocument/2006/relationships/oleObject" Target="../embeddings/oleObject243.bin"/><Relationship Id="rId445" Type="http://schemas.openxmlformats.org/officeDocument/2006/relationships/oleObject" Target="../embeddings/oleObject450.bin"/><Relationship Id="rId487" Type="http://schemas.openxmlformats.org/officeDocument/2006/relationships/oleObject" Target="../embeddings/oleObject492.bin"/><Relationship Id="rId610" Type="http://schemas.openxmlformats.org/officeDocument/2006/relationships/oleObject" Target="../embeddings/oleObject615.bin"/><Relationship Id="rId652" Type="http://schemas.openxmlformats.org/officeDocument/2006/relationships/oleObject" Target="../embeddings/oleObject657.bin"/><Relationship Id="rId694" Type="http://schemas.openxmlformats.org/officeDocument/2006/relationships/oleObject" Target="../embeddings/oleObject699.bin"/><Relationship Id="rId708" Type="http://schemas.openxmlformats.org/officeDocument/2006/relationships/oleObject" Target="../embeddings/oleObject713.bin"/><Relationship Id="rId915" Type="http://schemas.openxmlformats.org/officeDocument/2006/relationships/oleObject" Target="../embeddings/oleObject920.bin"/><Relationship Id="rId291" Type="http://schemas.openxmlformats.org/officeDocument/2006/relationships/oleObject" Target="../embeddings/oleObject296.bin"/><Relationship Id="rId305" Type="http://schemas.openxmlformats.org/officeDocument/2006/relationships/oleObject" Target="../embeddings/oleObject310.bin"/><Relationship Id="rId347" Type="http://schemas.openxmlformats.org/officeDocument/2006/relationships/oleObject" Target="../embeddings/oleObject352.bin"/><Relationship Id="rId512" Type="http://schemas.openxmlformats.org/officeDocument/2006/relationships/oleObject" Target="../embeddings/oleObject517.bin"/><Relationship Id="rId44" Type="http://schemas.openxmlformats.org/officeDocument/2006/relationships/oleObject" Target="../embeddings/oleObject49.bin"/><Relationship Id="rId86" Type="http://schemas.openxmlformats.org/officeDocument/2006/relationships/oleObject" Target="../embeddings/oleObject91.bin"/><Relationship Id="rId151" Type="http://schemas.openxmlformats.org/officeDocument/2006/relationships/oleObject" Target="../embeddings/oleObject156.bin"/><Relationship Id="rId389" Type="http://schemas.openxmlformats.org/officeDocument/2006/relationships/oleObject" Target="../embeddings/oleObject394.bin"/><Relationship Id="rId554" Type="http://schemas.openxmlformats.org/officeDocument/2006/relationships/oleObject" Target="../embeddings/oleObject559.bin"/><Relationship Id="rId596" Type="http://schemas.openxmlformats.org/officeDocument/2006/relationships/oleObject" Target="../embeddings/oleObject601.bin"/><Relationship Id="rId761" Type="http://schemas.openxmlformats.org/officeDocument/2006/relationships/oleObject" Target="../embeddings/oleObject766.bin"/><Relationship Id="rId817" Type="http://schemas.openxmlformats.org/officeDocument/2006/relationships/oleObject" Target="../embeddings/oleObject822.bin"/><Relationship Id="rId859" Type="http://schemas.openxmlformats.org/officeDocument/2006/relationships/oleObject" Target="../embeddings/oleObject864.bin"/><Relationship Id="rId193" Type="http://schemas.openxmlformats.org/officeDocument/2006/relationships/oleObject" Target="../embeddings/oleObject198.bin"/><Relationship Id="rId207" Type="http://schemas.openxmlformats.org/officeDocument/2006/relationships/oleObject" Target="../embeddings/oleObject212.bin"/><Relationship Id="rId249" Type="http://schemas.openxmlformats.org/officeDocument/2006/relationships/oleObject" Target="../embeddings/oleObject254.bin"/><Relationship Id="rId414" Type="http://schemas.openxmlformats.org/officeDocument/2006/relationships/oleObject" Target="../embeddings/oleObject419.bin"/><Relationship Id="rId456" Type="http://schemas.openxmlformats.org/officeDocument/2006/relationships/oleObject" Target="../embeddings/oleObject461.bin"/><Relationship Id="rId498" Type="http://schemas.openxmlformats.org/officeDocument/2006/relationships/oleObject" Target="../embeddings/oleObject503.bin"/><Relationship Id="rId621" Type="http://schemas.openxmlformats.org/officeDocument/2006/relationships/oleObject" Target="../embeddings/oleObject626.bin"/><Relationship Id="rId663" Type="http://schemas.openxmlformats.org/officeDocument/2006/relationships/oleObject" Target="../embeddings/oleObject668.bin"/><Relationship Id="rId870" Type="http://schemas.openxmlformats.org/officeDocument/2006/relationships/oleObject" Target="../embeddings/oleObject875.bin"/><Relationship Id="rId13" Type="http://schemas.openxmlformats.org/officeDocument/2006/relationships/oleObject" Target="../embeddings/oleObject18.bin"/><Relationship Id="rId109" Type="http://schemas.openxmlformats.org/officeDocument/2006/relationships/oleObject" Target="../embeddings/oleObject114.bin"/><Relationship Id="rId260" Type="http://schemas.openxmlformats.org/officeDocument/2006/relationships/oleObject" Target="../embeddings/oleObject265.bin"/><Relationship Id="rId316" Type="http://schemas.openxmlformats.org/officeDocument/2006/relationships/oleObject" Target="../embeddings/oleObject321.bin"/><Relationship Id="rId523" Type="http://schemas.openxmlformats.org/officeDocument/2006/relationships/oleObject" Target="../embeddings/oleObject528.bin"/><Relationship Id="rId719" Type="http://schemas.openxmlformats.org/officeDocument/2006/relationships/oleObject" Target="../embeddings/oleObject724.bin"/><Relationship Id="rId926" Type="http://schemas.openxmlformats.org/officeDocument/2006/relationships/oleObject" Target="../embeddings/oleObject931.bin"/><Relationship Id="rId55" Type="http://schemas.openxmlformats.org/officeDocument/2006/relationships/oleObject" Target="../embeddings/oleObject60.bin"/><Relationship Id="rId97" Type="http://schemas.openxmlformats.org/officeDocument/2006/relationships/oleObject" Target="../embeddings/oleObject102.bin"/><Relationship Id="rId120" Type="http://schemas.openxmlformats.org/officeDocument/2006/relationships/oleObject" Target="../embeddings/oleObject125.bin"/><Relationship Id="rId358" Type="http://schemas.openxmlformats.org/officeDocument/2006/relationships/oleObject" Target="../embeddings/oleObject363.bin"/><Relationship Id="rId565" Type="http://schemas.openxmlformats.org/officeDocument/2006/relationships/oleObject" Target="../embeddings/oleObject570.bin"/><Relationship Id="rId730" Type="http://schemas.openxmlformats.org/officeDocument/2006/relationships/oleObject" Target="../embeddings/oleObject735.bin"/><Relationship Id="rId772" Type="http://schemas.openxmlformats.org/officeDocument/2006/relationships/oleObject" Target="../embeddings/oleObject777.bin"/><Relationship Id="rId828" Type="http://schemas.openxmlformats.org/officeDocument/2006/relationships/oleObject" Target="../embeddings/oleObject833.bin"/><Relationship Id="rId162" Type="http://schemas.openxmlformats.org/officeDocument/2006/relationships/oleObject" Target="../embeddings/oleObject167.bin"/><Relationship Id="rId218" Type="http://schemas.openxmlformats.org/officeDocument/2006/relationships/oleObject" Target="../embeddings/oleObject223.bin"/><Relationship Id="rId425" Type="http://schemas.openxmlformats.org/officeDocument/2006/relationships/oleObject" Target="../embeddings/oleObject430.bin"/><Relationship Id="rId467" Type="http://schemas.openxmlformats.org/officeDocument/2006/relationships/oleObject" Target="../embeddings/oleObject472.bin"/><Relationship Id="rId632" Type="http://schemas.openxmlformats.org/officeDocument/2006/relationships/oleObject" Target="../embeddings/oleObject637.bin"/><Relationship Id="rId271" Type="http://schemas.openxmlformats.org/officeDocument/2006/relationships/oleObject" Target="../embeddings/oleObject276.bin"/><Relationship Id="rId674" Type="http://schemas.openxmlformats.org/officeDocument/2006/relationships/oleObject" Target="../embeddings/oleObject679.bin"/><Relationship Id="rId881" Type="http://schemas.openxmlformats.org/officeDocument/2006/relationships/oleObject" Target="../embeddings/oleObject886.bin"/><Relationship Id="rId937" Type="http://schemas.openxmlformats.org/officeDocument/2006/relationships/oleObject" Target="../embeddings/oleObject942.bin"/><Relationship Id="rId24" Type="http://schemas.openxmlformats.org/officeDocument/2006/relationships/oleObject" Target="../embeddings/oleObject29.bin"/><Relationship Id="rId66" Type="http://schemas.openxmlformats.org/officeDocument/2006/relationships/oleObject" Target="../embeddings/oleObject71.bin"/><Relationship Id="rId131" Type="http://schemas.openxmlformats.org/officeDocument/2006/relationships/oleObject" Target="../embeddings/oleObject136.bin"/><Relationship Id="rId327" Type="http://schemas.openxmlformats.org/officeDocument/2006/relationships/oleObject" Target="../embeddings/oleObject332.bin"/><Relationship Id="rId369" Type="http://schemas.openxmlformats.org/officeDocument/2006/relationships/oleObject" Target="../embeddings/oleObject374.bin"/><Relationship Id="rId534" Type="http://schemas.openxmlformats.org/officeDocument/2006/relationships/oleObject" Target="../embeddings/oleObject539.bin"/><Relationship Id="rId576" Type="http://schemas.openxmlformats.org/officeDocument/2006/relationships/oleObject" Target="../embeddings/oleObject581.bin"/><Relationship Id="rId741" Type="http://schemas.openxmlformats.org/officeDocument/2006/relationships/oleObject" Target="../embeddings/oleObject746.bin"/><Relationship Id="rId783" Type="http://schemas.openxmlformats.org/officeDocument/2006/relationships/oleObject" Target="../embeddings/oleObject788.bin"/><Relationship Id="rId839" Type="http://schemas.openxmlformats.org/officeDocument/2006/relationships/oleObject" Target="../embeddings/oleObject844.bin"/><Relationship Id="rId173" Type="http://schemas.openxmlformats.org/officeDocument/2006/relationships/oleObject" Target="../embeddings/oleObject178.bin"/><Relationship Id="rId229" Type="http://schemas.openxmlformats.org/officeDocument/2006/relationships/oleObject" Target="../embeddings/oleObject234.bin"/><Relationship Id="rId380" Type="http://schemas.openxmlformats.org/officeDocument/2006/relationships/oleObject" Target="../embeddings/oleObject385.bin"/><Relationship Id="rId436" Type="http://schemas.openxmlformats.org/officeDocument/2006/relationships/oleObject" Target="../embeddings/oleObject441.bin"/><Relationship Id="rId601" Type="http://schemas.openxmlformats.org/officeDocument/2006/relationships/oleObject" Target="../embeddings/oleObject606.bin"/><Relationship Id="rId643" Type="http://schemas.openxmlformats.org/officeDocument/2006/relationships/oleObject" Target="../embeddings/oleObject648.bin"/><Relationship Id="rId240" Type="http://schemas.openxmlformats.org/officeDocument/2006/relationships/oleObject" Target="../embeddings/oleObject245.bin"/><Relationship Id="rId478" Type="http://schemas.openxmlformats.org/officeDocument/2006/relationships/oleObject" Target="../embeddings/oleObject483.bin"/><Relationship Id="rId685" Type="http://schemas.openxmlformats.org/officeDocument/2006/relationships/oleObject" Target="../embeddings/oleObject690.bin"/><Relationship Id="rId850" Type="http://schemas.openxmlformats.org/officeDocument/2006/relationships/oleObject" Target="../embeddings/oleObject855.bin"/><Relationship Id="rId892" Type="http://schemas.openxmlformats.org/officeDocument/2006/relationships/oleObject" Target="../embeddings/oleObject897.bin"/><Relationship Id="rId906" Type="http://schemas.openxmlformats.org/officeDocument/2006/relationships/oleObject" Target="../embeddings/oleObject911.bin"/><Relationship Id="rId948" Type="http://schemas.openxmlformats.org/officeDocument/2006/relationships/oleObject" Target="../embeddings/oleObject953.bin"/><Relationship Id="rId35" Type="http://schemas.openxmlformats.org/officeDocument/2006/relationships/oleObject" Target="../embeddings/oleObject40.bin"/><Relationship Id="rId77" Type="http://schemas.openxmlformats.org/officeDocument/2006/relationships/oleObject" Target="../embeddings/oleObject82.bin"/><Relationship Id="rId100" Type="http://schemas.openxmlformats.org/officeDocument/2006/relationships/oleObject" Target="../embeddings/oleObject105.bin"/><Relationship Id="rId282" Type="http://schemas.openxmlformats.org/officeDocument/2006/relationships/oleObject" Target="../embeddings/oleObject287.bin"/><Relationship Id="rId338" Type="http://schemas.openxmlformats.org/officeDocument/2006/relationships/oleObject" Target="../embeddings/oleObject343.bin"/><Relationship Id="rId503" Type="http://schemas.openxmlformats.org/officeDocument/2006/relationships/oleObject" Target="../embeddings/oleObject508.bin"/><Relationship Id="rId545" Type="http://schemas.openxmlformats.org/officeDocument/2006/relationships/oleObject" Target="../embeddings/oleObject550.bin"/><Relationship Id="rId587" Type="http://schemas.openxmlformats.org/officeDocument/2006/relationships/oleObject" Target="../embeddings/oleObject592.bin"/><Relationship Id="rId710" Type="http://schemas.openxmlformats.org/officeDocument/2006/relationships/oleObject" Target="../embeddings/oleObject715.bin"/><Relationship Id="rId752" Type="http://schemas.openxmlformats.org/officeDocument/2006/relationships/oleObject" Target="../embeddings/oleObject757.bin"/><Relationship Id="rId808" Type="http://schemas.openxmlformats.org/officeDocument/2006/relationships/oleObject" Target="../embeddings/oleObject813.bin"/><Relationship Id="rId8" Type="http://schemas.openxmlformats.org/officeDocument/2006/relationships/oleObject" Target="../embeddings/oleObject13.bin"/><Relationship Id="rId142" Type="http://schemas.openxmlformats.org/officeDocument/2006/relationships/oleObject" Target="../embeddings/oleObject147.bin"/><Relationship Id="rId184" Type="http://schemas.openxmlformats.org/officeDocument/2006/relationships/oleObject" Target="../embeddings/oleObject189.bin"/><Relationship Id="rId391" Type="http://schemas.openxmlformats.org/officeDocument/2006/relationships/oleObject" Target="../embeddings/oleObject396.bin"/><Relationship Id="rId405" Type="http://schemas.openxmlformats.org/officeDocument/2006/relationships/oleObject" Target="../embeddings/oleObject410.bin"/><Relationship Id="rId447" Type="http://schemas.openxmlformats.org/officeDocument/2006/relationships/oleObject" Target="../embeddings/oleObject452.bin"/><Relationship Id="rId612" Type="http://schemas.openxmlformats.org/officeDocument/2006/relationships/oleObject" Target="../embeddings/oleObject617.bin"/><Relationship Id="rId794" Type="http://schemas.openxmlformats.org/officeDocument/2006/relationships/oleObject" Target="../embeddings/oleObject799.bin"/><Relationship Id="rId251" Type="http://schemas.openxmlformats.org/officeDocument/2006/relationships/oleObject" Target="../embeddings/oleObject256.bin"/><Relationship Id="rId489" Type="http://schemas.openxmlformats.org/officeDocument/2006/relationships/oleObject" Target="../embeddings/oleObject494.bin"/><Relationship Id="rId654" Type="http://schemas.openxmlformats.org/officeDocument/2006/relationships/oleObject" Target="../embeddings/oleObject659.bin"/><Relationship Id="rId696" Type="http://schemas.openxmlformats.org/officeDocument/2006/relationships/oleObject" Target="../embeddings/oleObject701.bin"/><Relationship Id="rId861" Type="http://schemas.openxmlformats.org/officeDocument/2006/relationships/oleObject" Target="../embeddings/oleObject866.bin"/><Relationship Id="rId917" Type="http://schemas.openxmlformats.org/officeDocument/2006/relationships/oleObject" Target="../embeddings/oleObject922.bin"/><Relationship Id="rId46" Type="http://schemas.openxmlformats.org/officeDocument/2006/relationships/oleObject" Target="../embeddings/oleObject51.bin"/><Relationship Id="rId293" Type="http://schemas.openxmlformats.org/officeDocument/2006/relationships/oleObject" Target="../embeddings/oleObject298.bin"/><Relationship Id="rId307" Type="http://schemas.openxmlformats.org/officeDocument/2006/relationships/oleObject" Target="../embeddings/oleObject312.bin"/><Relationship Id="rId349" Type="http://schemas.openxmlformats.org/officeDocument/2006/relationships/oleObject" Target="../embeddings/oleObject354.bin"/><Relationship Id="rId514" Type="http://schemas.openxmlformats.org/officeDocument/2006/relationships/oleObject" Target="../embeddings/oleObject519.bin"/><Relationship Id="rId556" Type="http://schemas.openxmlformats.org/officeDocument/2006/relationships/oleObject" Target="../embeddings/oleObject561.bin"/><Relationship Id="rId721" Type="http://schemas.openxmlformats.org/officeDocument/2006/relationships/oleObject" Target="../embeddings/oleObject726.bin"/><Relationship Id="rId763" Type="http://schemas.openxmlformats.org/officeDocument/2006/relationships/oleObject" Target="../embeddings/oleObject768.bin"/><Relationship Id="rId88" Type="http://schemas.openxmlformats.org/officeDocument/2006/relationships/oleObject" Target="../embeddings/oleObject93.bin"/><Relationship Id="rId111" Type="http://schemas.openxmlformats.org/officeDocument/2006/relationships/oleObject" Target="../embeddings/oleObject116.bin"/><Relationship Id="rId153" Type="http://schemas.openxmlformats.org/officeDocument/2006/relationships/oleObject" Target="../embeddings/oleObject158.bin"/><Relationship Id="rId195" Type="http://schemas.openxmlformats.org/officeDocument/2006/relationships/oleObject" Target="../embeddings/oleObject200.bin"/><Relationship Id="rId209" Type="http://schemas.openxmlformats.org/officeDocument/2006/relationships/oleObject" Target="../embeddings/oleObject214.bin"/><Relationship Id="rId360" Type="http://schemas.openxmlformats.org/officeDocument/2006/relationships/oleObject" Target="../embeddings/oleObject365.bin"/><Relationship Id="rId416" Type="http://schemas.openxmlformats.org/officeDocument/2006/relationships/oleObject" Target="../embeddings/oleObject421.bin"/><Relationship Id="rId598" Type="http://schemas.openxmlformats.org/officeDocument/2006/relationships/oleObject" Target="../embeddings/oleObject603.bin"/><Relationship Id="rId819" Type="http://schemas.openxmlformats.org/officeDocument/2006/relationships/oleObject" Target="../embeddings/oleObject824.bin"/><Relationship Id="rId220" Type="http://schemas.openxmlformats.org/officeDocument/2006/relationships/oleObject" Target="../embeddings/oleObject225.bin"/><Relationship Id="rId458" Type="http://schemas.openxmlformats.org/officeDocument/2006/relationships/oleObject" Target="../embeddings/oleObject463.bin"/><Relationship Id="rId623" Type="http://schemas.openxmlformats.org/officeDocument/2006/relationships/oleObject" Target="../embeddings/oleObject628.bin"/><Relationship Id="rId665" Type="http://schemas.openxmlformats.org/officeDocument/2006/relationships/oleObject" Target="../embeddings/oleObject670.bin"/><Relationship Id="rId830" Type="http://schemas.openxmlformats.org/officeDocument/2006/relationships/oleObject" Target="../embeddings/oleObject835.bin"/><Relationship Id="rId872" Type="http://schemas.openxmlformats.org/officeDocument/2006/relationships/oleObject" Target="../embeddings/oleObject877.bin"/><Relationship Id="rId928" Type="http://schemas.openxmlformats.org/officeDocument/2006/relationships/oleObject" Target="../embeddings/oleObject933.bin"/><Relationship Id="rId15" Type="http://schemas.openxmlformats.org/officeDocument/2006/relationships/oleObject" Target="../embeddings/oleObject20.bin"/><Relationship Id="rId57" Type="http://schemas.openxmlformats.org/officeDocument/2006/relationships/oleObject" Target="../embeddings/oleObject62.bin"/><Relationship Id="rId262" Type="http://schemas.openxmlformats.org/officeDocument/2006/relationships/oleObject" Target="../embeddings/oleObject267.bin"/><Relationship Id="rId318" Type="http://schemas.openxmlformats.org/officeDocument/2006/relationships/oleObject" Target="../embeddings/oleObject323.bin"/><Relationship Id="rId525" Type="http://schemas.openxmlformats.org/officeDocument/2006/relationships/oleObject" Target="../embeddings/oleObject530.bin"/><Relationship Id="rId567" Type="http://schemas.openxmlformats.org/officeDocument/2006/relationships/oleObject" Target="../embeddings/oleObject572.bin"/><Relationship Id="rId732" Type="http://schemas.openxmlformats.org/officeDocument/2006/relationships/oleObject" Target="../embeddings/oleObject737.bin"/><Relationship Id="rId99" Type="http://schemas.openxmlformats.org/officeDocument/2006/relationships/oleObject" Target="../embeddings/oleObject104.bin"/><Relationship Id="rId122" Type="http://schemas.openxmlformats.org/officeDocument/2006/relationships/oleObject" Target="../embeddings/oleObject127.bin"/><Relationship Id="rId164" Type="http://schemas.openxmlformats.org/officeDocument/2006/relationships/oleObject" Target="../embeddings/oleObject169.bin"/><Relationship Id="rId371" Type="http://schemas.openxmlformats.org/officeDocument/2006/relationships/oleObject" Target="../embeddings/oleObject376.bin"/><Relationship Id="rId774" Type="http://schemas.openxmlformats.org/officeDocument/2006/relationships/oleObject" Target="../embeddings/oleObject779.bin"/><Relationship Id="rId427" Type="http://schemas.openxmlformats.org/officeDocument/2006/relationships/oleObject" Target="../embeddings/oleObject432.bin"/><Relationship Id="rId469" Type="http://schemas.openxmlformats.org/officeDocument/2006/relationships/oleObject" Target="../embeddings/oleObject474.bin"/><Relationship Id="rId634" Type="http://schemas.openxmlformats.org/officeDocument/2006/relationships/oleObject" Target="../embeddings/oleObject639.bin"/><Relationship Id="rId676" Type="http://schemas.openxmlformats.org/officeDocument/2006/relationships/oleObject" Target="../embeddings/oleObject681.bin"/><Relationship Id="rId841" Type="http://schemas.openxmlformats.org/officeDocument/2006/relationships/oleObject" Target="../embeddings/oleObject846.bin"/><Relationship Id="rId883" Type="http://schemas.openxmlformats.org/officeDocument/2006/relationships/oleObject" Target="../embeddings/oleObject888.bin"/><Relationship Id="rId26" Type="http://schemas.openxmlformats.org/officeDocument/2006/relationships/oleObject" Target="../embeddings/oleObject31.bin"/><Relationship Id="rId231" Type="http://schemas.openxmlformats.org/officeDocument/2006/relationships/oleObject" Target="../embeddings/oleObject236.bin"/><Relationship Id="rId273" Type="http://schemas.openxmlformats.org/officeDocument/2006/relationships/oleObject" Target="../embeddings/oleObject278.bin"/><Relationship Id="rId329" Type="http://schemas.openxmlformats.org/officeDocument/2006/relationships/oleObject" Target="../embeddings/oleObject334.bin"/><Relationship Id="rId480" Type="http://schemas.openxmlformats.org/officeDocument/2006/relationships/oleObject" Target="../embeddings/oleObject485.bin"/><Relationship Id="rId536" Type="http://schemas.openxmlformats.org/officeDocument/2006/relationships/oleObject" Target="../embeddings/oleObject541.bin"/><Relationship Id="rId701" Type="http://schemas.openxmlformats.org/officeDocument/2006/relationships/oleObject" Target="../embeddings/oleObject706.bin"/><Relationship Id="rId939" Type="http://schemas.openxmlformats.org/officeDocument/2006/relationships/oleObject" Target="../embeddings/oleObject944.bin"/><Relationship Id="rId68" Type="http://schemas.openxmlformats.org/officeDocument/2006/relationships/oleObject" Target="../embeddings/oleObject73.bin"/><Relationship Id="rId133" Type="http://schemas.openxmlformats.org/officeDocument/2006/relationships/oleObject" Target="../embeddings/oleObject138.bin"/><Relationship Id="rId175" Type="http://schemas.openxmlformats.org/officeDocument/2006/relationships/oleObject" Target="../embeddings/oleObject180.bin"/><Relationship Id="rId340" Type="http://schemas.openxmlformats.org/officeDocument/2006/relationships/oleObject" Target="../embeddings/oleObject345.bin"/><Relationship Id="rId578" Type="http://schemas.openxmlformats.org/officeDocument/2006/relationships/oleObject" Target="../embeddings/oleObject583.bin"/><Relationship Id="rId743" Type="http://schemas.openxmlformats.org/officeDocument/2006/relationships/oleObject" Target="../embeddings/oleObject748.bin"/><Relationship Id="rId785" Type="http://schemas.openxmlformats.org/officeDocument/2006/relationships/oleObject" Target="../embeddings/oleObject790.bin"/><Relationship Id="rId950" Type="http://schemas.openxmlformats.org/officeDocument/2006/relationships/oleObject" Target="../embeddings/oleObject955.bin"/><Relationship Id="rId200" Type="http://schemas.openxmlformats.org/officeDocument/2006/relationships/oleObject" Target="../embeddings/oleObject205.bin"/><Relationship Id="rId382" Type="http://schemas.openxmlformats.org/officeDocument/2006/relationships/oleObject" Target="../embeddings/oleObject387.bin"/><Relationship Id="rId438" Type="http://schemas.openxmlformats.org/officeDocument/2006/relationships/oleObject" Target="../embeddings/oleObject443.bin"/><Relationship Id="rId603" Type="http://schemas.openxmlformats.org/officeDocument/2006/relationships/oleObject" Target="../embeddings/oleObject608.bin"/><Relationship Id="rId645" Type="http://schemas.openxmlformats.org/officeDocument/2006/relationships/oleObject" Target="../embeddings/oleObject650.bin"/><Relationship Id="rId687" Type="http://schemas.openxmlformats.org/officeDocument/2006/relationships/oleObject" Target="../embeddings/oleObject692.bin"/><Relationship Id="rId810" Type="http://schemas.openxmlformats.org/officeDocument/2006/relationships/oleObject" Target="../embeddings/oleObject815.bin"/><Relationship Id="rId852" Type="http://schemas.openxmlformats.org/officeDocument/2006/relationships/oleObject" Target="../embeddings/oleObject857.bin"/><Relationship Id="rId908" Type="http://schemas.openxmlformats.org/officeDocument/2006/relationships/oleObject" Target="../embeddings/oleObject913.bin"/><Relationship Id="rId242" Type="http://schemas.openxmlformats.org/officeDocument/2006/relationships/oleObject" Target="../embeddings/oleObject247.bin"/><Relationship Id="rId284" Type="http://schemas.openxmlformats.org/officeDocument/2006/relationships/oleObject" Target="../embeddings/oleObject289.bin"/><Relationship Id="rId491" Type="http://schemas.openxmlformats.org/officeDocument/2006/relationships/oleObject" Target="../embeddings/oleObject496.bin"/><Relationship Id="rId505" Type="http://schemas.openxmlformats.org/officeDocument/2006/relationships/oleObject" Target="../embeddings/oleObject510.bin"/><Relationship Id="rId712" Type="http://schemas.openxmlformats.org/officeDocument/2006/relationships/oleObject" Target="../embeddings/oleObject717.bin"/><Relationship Id="rId894" Type="http://schemas.openxmlformats.org/officeDocument/2006/relationships/oleObject" Target="../embeddings/oleObject899.bin"/><Relationship Id="rId37" Type="http://schemas.openxmlformats.org/officeDocument/2006/relationships/oleObject" Target="../embeddings/oleObject42.bin"/><Relationship Id="rId79" Type="http://schemas.openxmlformats.org/officeDocument/2006/relationships/oleObject" Target="../embeddings/oleObject84.bin"/><Relationship Id="rId102" Type="http://schemas.openxmlformats.org/officeDocument/2006/relationships/oleObject" Target="../embeddings/oleObject107.bin"/><Relationship Id="rId144" Type="http://schemas.openxmlformats.org/officeDocument/2006/relationships/oleObject" Target="../embeddings/oleObject149.bin"/><Relationship Id="rId547" Type="http://schemas.openxmlformats.org/officeDocument/2006/relationships/oleObject" Target="../embeddings/oleObject552.bin"/><Relationship Id="rId589" Type="http://schemas.openxmlformats.org/officeDocument/2006/relationships/oleObject" Target="../embeddings/oleObject594.bin"/><Relationship Id="rId754" Type="http://schemas.openxmlformats.org/officeDocument/2006/relationships/oleObject" Target="../embeddings/oleObject759.bin"/><Relationship Id="rId796" Type="http://schemas.openxmlformats.org/officeDocument/2006/relationships/oleObject" Target="../embeddings/oleObject801.bin"/><Relationship Id="rId90" Type="http://schemas.openxmlformats.org/officeDocument/2006/relationships/oleObject" Target="../embeddings/oleObject95.bin"/><Relationship Id="rId186" Type="http://schemas.openxmlformats.org/officeDocument/2006/relationships/oleObject" Target="../embeddings/oleObject191.bin"/><Relationship Id="rId351" Type="http://schemas.openxmlformats.org/officeDocument/2006/relationships/oleObject" Target="../embeddings/oleObject356.bin"/><Relationship Id="rId393" Type="http://schemas.openxmlformats.org/officeDocument/2006/relationships/oleObject" Target="../embeddings/oleObject398.bin"/><Relationship Id="rId407" Type="http://schemas.openxmlformats.org/officeDocument/2006/relationships/oleObject" Target="../embeddings/oleObject412.bin"/><Relationship Id="rId449" Type="http://schemas.openxmlformats.org/officeDocument/2006/relationships/oleObject" Target="../embeddings/oleObject454.bin"/><Relationship Id="rId614" Type="http://schemas.openxmlformats.org/officeDocument/2006/relationships/oleObject" Target="../embeddings/oleObject619.bin"/><Relationship Id="rId656" Type="http://schemas.openxmlformats.org/officeDocument/2006/relationships/oleObject" Target="../embeddings/oleObject661.bin"/><Relationship Id="rId821" Type="http://schemas.openxmlformats.org/officeDocument/2006/relationships/oleObject" Target="../embeddings/oleObject826.bin"/><Relationship Id="rId863" Type="http://schemas.openxmlformats.org/officeDocument/2006/relationships/oleObject" Target="../embeddings/oleObject868.bin"/><Relationship Id="rId211" Type="http://schemas.openxmlformats.org/officeDocument/2006/relationships/oleObject" Target="../embeddings/oleObject216.bin"/><Relationship Id="rId253" Type="http://schemas.openxmlformats.org/officeDocument/2006/relationships/oleObject" Target="../embeddings/oleObject258.bin"/><Relationship Id="rId295" Type="http://schemas.openxmlformats.org/officeDocument/2006/relationships/oleObject" Target="../embeddings/oleObject300.bin"/><Relationship Id="rId309" Type="http://schemas.openxmlformats.org/officeDocument/2006/relationships/oleObject" Target="../embeddings/oleObject314.bin"/><Relationship Id="rId460" Type="http://schemas.openxmlformats.org/officeDocument/2006/relationships/oleObject" Target="../embeddings/oleObject465.bin"/><Relationship Id="rId516" Type="http://schemas.openxmlformats.org/officeDocument/2006/relationships/oleObject" Target="../embeddings/oleObject521.bin"/><Relationship Id="rId698" Type="http://schemas.openxmlformats.org/officeDocument/2006/relationships/oleObject" Target="../embeddings/oleObject703.bin"/><Relationship Id="rId919" Type="http://schemas.openxmlformats.org/officeDocument/2006/relationships/oleObject" Target="../embeddings/oleObject924.bin"/><Relationship Id="rId48" Type="http://schemas.openxmlformats.org/officeDocument/2006/relationships/oleObject" Target="../embeddings/oleObject53.bin"/><Relationship Id="rId113" Type="http://schemas.openxmlformats.org/officeDocument/2006/relationships/oleObject" Target="../embeddings/oleObject118.bin"/><Relationship Id="rId320" Type="http://schemas.openxmlformats.org/officeDocument/2006/relationships/oleObject" Target="../embeddings/oleObject325.bin"/><Relationship Id="rId558" Type="http://schemas.openxmlformats.org/officeDocument/2006/relationships/oleObject" Target="../embeddings/oleObject563.bin"/><Relationship Id="rId723" Type="http://schemas.openxmlformats.org/officeDocument/2006/relationships/oleObject" Target="../embeddings/oleObject728.bin"/><Relationship Id="rId765" Type="http://schemas.openxmlformats.org/officeDocument/2006/relationships/oleObject" Target="../embeddings/oleObject770.bin"/><Relationship Id="rId930" Type="http://schemas.openxmlformats.org/officeDocument/2006/relationships/oleObject" Target="../embeddings/oleObject935.bin"/><Relationship Id="rId155" Type="http://schemas.openxmlformats.org/officeDocument/2006/relationships/oleObject" Target="../embeddings/oleObject160.bin"/><Relationship Id="rId197" Type="http://schemas.openxmlformats.org/officeDocument/2006/relationships/oleObject" Target="../embeddings/oleObject202.bin"/><Relationship Id="rId362" Type="http://schemas.openxmlformats.org/officeDocument/2006/relationships/oleObject" Target="../embeddings/oleObject367.bin"/><Relationship Id="rId418" Type="http://schemas.openxmlformats.org/officeDocument/2006/relationships/oleObject" Target="../embeddings/oleObject423.bin"/><Relationship Id="rId625" Type="http://schemas.openxmlformats.org/officeDocument/2006/relationships/oleObject" Target="../embeddings/oleObject630.bin"/><Relationship Id="rId832" Type="http://schemas.openxmlformats.org/officeDocument/2006/relationships/oleObject" Target="../embeddings/oleObject837.bin"/><Relationship Id="rId222" Type="http://schemas.openxmlformats.org/officeDocument/2006/relationships/oleObject" Target="../embeddings/oleObject227.bin"/><Relationship Id="rId264" Type="http://schemas.openxmlformats.org/officeDocument/2006/relationships/oleObject" Target="../embeddings/oleObject269.bin"/><Relationship Id="rId471" Type="http://schemas.openxmlformats.org/officeDocument/2006/relationships/oleObject" Target="../embeddings/oleObject476.bin"/><Relationship Id="rId667" Type="http://schemas.openxmlformats.org/officeDocument/2006/relationships/oleObject" Target="../embeddings/oleObject672.bin"/><Relationship Id="rId874" Type="http://schemas.openxmlformats.org/officeDocument/2006/relationships/oleObject" Target="../embeddings/oleObject879.bin"/><Relationship Id="rId17" Type="http://schemas.openxmlformats.org/officeDocument/2006/relationships/oleObject" Target="../embeddings/oleObject22.bin"/><Relationship Id="rId59" Type="http://schemas.openxmlformats.org/officeDocument/2006/relationships/oleObject" Target="../embeddings/oleObject64.bin"/><Relationship Id="rId124" Type="http://schemas.openxmlformats.org/officeDocument/2006/relationships/oleObject" Target="../embeddings/oleObject129.bin"/><Relationship Id="rId527" Type="http://schemas.openxmlformats.org/officeDocument/2006/relationships/oleObject" Target="../embeddings/oleObject532.bin"/><Relationship Id="rId569" Type="http://schemas.openxmlformats.org/officeDocument/2006/relationships/oleObject" Target="../embeddings/oleObject574.bin"/><Relationship Id="rId734" Type="http://schemas.openxmlformats.org/officeDocument/2006/relationships/oleObject" Target="../embeddings/oleObject739.bin"/><Relationship Id="rId776" Type="http://schemas.openxmlformats.org/officeDocument/2006/relationships/oleObject" Target="../embeddings/oleObject781.bin"/><Relationship Id="rId941" Type="http://schemas.openxmlformats.org/officeDocument/2006/relationships/oleObject" Target="../embeddings/oleObject946.bin"/><Relationship Id="rId70" Type="http://schemas.openxmlformats.org/officeDocument/2006/relationships/oleObject" Target="../embeddings/oleObject75.bin"/><Relationship Id="rId166" Type="http://schemas.openxmlformats.org/officeDocument/2006/relationships/oleObject" Target="../embeddings/oleObject171.bin"/><Relationship Id="rId331" Type="http://schemas.openxmlformats.org/officeDocument/2006/relationships/oleObject" Target="../embeddings/oleObject336.bin"/><Relationship Id="rId373" Type="http://schemas.openxmlformats.org/officeDocument/2006/relationships/oleObject" Target="../embeddings/oleObject378.bin"/><Relationship Id="rId429" Type="http://schemas.openxmlformats.org/officeDocument/2006/relationships/oleObject" Target="../embeddings/oleObject434.bin"/><Relationship Id="rId580" Type="http://schemas.openxmlformats.org/officeDocument/2006/relationships/oleObject" Target="../embeddings/oleObject585.bin"/><Relationship Id="rId636" Type="http://schemas.openxmlformats.org/officeDocument/2006/relationships/oleObject" Target="../embeddings/oleObject641.bin"/><Relationship Id="rId801" Type="http://schemas.openxmlformats.org/officeDocument/2006/relationships/oleObject" Target="../embeddings/oleObject806.bin"/><Relationship Id="rId1" Type="http://schemas.openxmlformats.org/officeDocument/2006/relationships/vmlDrawing" Target="../drawings/vmlDrawing4.vml"/><Relationship Id="rId233" Type="http://schemas.openxmlformats.org/officeDocument/2006/relationships/oleObject" Target="../embeddings/oleObject238.bin"/><Relationship Id="rId440" Type="http://schemas.openxmlformats.org/officeDocument/2006/relationships/oleObject" Target="../embeddings/oleObject445.bin"/><Relationship Id="rId678" Type="http://schemas.openxmlformats.org/officeDocument/2006/relationships/oleObject" Target="../embeddings/oleObject683.bin"/><Relationship Id="rId843" Type="http://schemas.openxmlformats.org/officeDocument/2006/relationships/oleObject" Target="../embeddings/oleObject848.bin"/><Relationship Id="rId885" Type="http://schemas.openxmlformats.org/officeDocument/2006/relationships/oleObject" Target="../embeddings/oleObject890.bin"/><Relationship Id="rId28" Type="http://schemas.openxmlformats.org/officeDocument/2006/relationships/oleObject" Target="../embeddings/oleObject33.bin"/><Relationship Id="rId275" Type="http://schemas.openxmlformats.org/officeDocument/2006/relationships/oleObject" Target="../embeddings/oleObject280.bin"/><Relationship Id="rId300" Type="http://schemas.openxmlformats.org/officeDocument/2006/relationships/oleObject" Target="../embeddings/oleObject305.bin"/><Relationship Id="rId482" Type="http://schemas.openxmlformats.org/officeDocument/2006/relationships/oleObject" Target="../embeddings/oleObject487.bin"/><Relationship Id="rId538" Type="http://schemas.openxmlformats.org/officeDocument/2006/relationships/oleObject" Target="../embeddings/oleObject543.bin"/><Relationship Id="rId703" Type="http://schemas.openxmlformats.org/officeDocument/2006/relationships/oleObject" Target="../embeddings/oleObject708.bin"/><Relationship Id="rId745" Type="http://schemas.openxmlformats.org/officeDocument/2006/relationships/oleObject" Target="../embeddings/oleObject750.bin"/><Relationship Id="rId910" Type="http://schemas.openxmlformats.org/officeDocument/2006/relationships/oleObject" Target="../embeddings/oleObject915.bin"/><Relationship Id="rId81" Type="http://schemas.openxmlformats.org/officeDocument/2006/relationships/oleObject" Target="../embeddings/oleObject86.bin"/><Relationship Id="rId135" Type="http://schemas.openxmlformats.org/officeDocument/2006/relationships/oleObject" Target="../embeddings/oleObject140.bin"/><Relationship Id="rId177" Type="http://schemas.openxmlformats.org/officeDocument/2006/relationships/oleObject" Target="../embeddings/oleObject182.bin"/><Relationship Id="rId342" Type="http://schemas.openxmlformats.org/officeDocument/2006/relationships/oleObject" Target="../embeddings/oleObject347.bin"/><Relationship Id="rId384" Type="http://schemas.openxmlformats.org/officeDocument/2006/relationships/oleObject" Target="../embeddings/oleObject389.bin"/><Relationship Id="rId591" Type="http://schemas.openxmlformats.org/officeDocument/2006/relationships/oleObject" Target="../embeddings/oleObject596.bin"/><Relationship Id="rId605" Type="http://schemas.openxmlformats.org/officeDocument/2006/relationships/oleObject" Target="../embeddings/oleObject610.bin"/><Relationship Id="rId787" Type="http://schemas.openxmlformats.org/officeDocument/2006/relationships/oleObject" Target="../embeddings/oleObject792.bin"/><Relationship Id="rId812" Type="http://schemas.openxmlformats.org/officeDocument/2006/relationships/oleObject" Target="../embeddings/oleObject817.bin"/><Relationship Id="rId202" Type="http://schemas.openxmlformats.org/officeDocument/2006/relationships/oleObject" Target="../embeddings/oleObject207.bin"/><Relationship Id="rId244" Type="http://schemas.openxmlformats.org/officeDocument/2006/relationships/oleObject" Target="../embeddings/oleObject249.bin"/><Relationship Id="rId647" Type="http://schemas.openxmlformats.org/officeDocument/2006/relationships/oleObject" Target="../embeddings/oleObject652.bin"/><Relationship Id="rId689" Type="http://schemas.openxmlformats.org/officeDocument/2006/relationships/oleObject" Target="../embeddings/oleObject694.bin"/><Relationship Id="rId854" Type="http://schemas.openxmlformats.org/officeDocument/2006/relationships/oleObject" Target="../embeddings/oleObject859.bin"/><Relationship Id="rId896" Type="http://schemas.openxmlformats.org/officeDocument/2006/relationships/oleObject" Target="../embeddings/oleObject901.bin"/><Relationship Id="rId39" Type="http://schemas.openxmlformats.org/officeDocument/2006/relationships/oleObject" Target="../embeddings/oleObject44.bin"/><Relationship Id="rId286" Type="http://schemas.openxmlformats.org/officeDocument/2006/relationships/oleObject" Target="../embeddings/oleObject291.bin"/><Relationship Id="rId451" Type="http://schemas.openxmlformats.org/officeDocument/2006/relationships/oleObject" Target="../embeddings/oleObject456.bin"/><Relationship Id="rId493" Type="http://schemas.openxmlformats.org/officeDocument/2006/relationships/oleObject" Target="../embeddings/oleObject498.bin"/><Relationship Id="rId507" Type="http://schemas.openxmlformats.org/officeDocument/2006/relationships/oleObject" Target="../embeddings/oleObject512.bin"/><Relationship Id="rId549" Type="http://schemas.openxmlformats.org/officeDocument/2006/relationships/oleObject" Target="../embeddings/oleObject554.bin"/><Relationship Id="rId714" Type="http://schemas.openxmlformats.org/officeDocument/2006/relationships/oleObject" Target="../embeddings/oleObject719.bin"/><Relationship Id="rId756" Type="http://schemas.openxmlformats.org/officeDocument/2006/relationships/oleObject" Target="../embeddings/oleObject761.bin"/><Relationship Id="rId921" Type="http://schemas.openxmlformats.org/officeDocument/2006/relationships/oleObject" Target="../embeddings/oleObject926.bin"/><Relationship Id="rId50" Type="http://schemas.openxmlformats.org/officeDocument/2006/relationships/oleObject" Target="../embeddings/oleObject55.bin"/><Relationship Id="rId104" Type="http://schemas.openxmlformats.org/officeDocument/2006/relationships/oleObject" Target="../embeddings/oleObject109.bin"/><Relationship Id="rId146" Type="http://schemas.openxmlformats.org/officeDocument/2006/relationships/oleObject" Target="../embeddings/oleObject151.bin"/><Relationship Id="rId188" Type="http://schemas.openxmlformats.org/officeDocument/2006/relationships/oleObject" Target="../embeddings/oleObject193.bin"/><Relationship Id="rId311" Type="http://schemas.openxmlformats.org/officeDocument/2006/relationships/oleObject" Target="../embeddings/oleObject316.bin"/><Relationship Id="rId353" Type="http://schemas.openxmlformats.org/officeDocument/2006/relationships/oleObject" Target="../embeddings/oleObject358.bin"/><Relationship Id="rId395" Type="http://schemas.openxmlformats.org/officeDocument/2006/relationships/oleObject" Target="../embeddings/oleObject400.bin"/><Relationship Id="rId409" Type="http://schemas.openxmlformats.org/officeDocument/2006/relationships/oleObject" Target="../embeddings/oleObject414.bin"/><Relationship Id="rId560" Type="http://schemas.openxmlformats.org/officeDocument/2006/relationships/oleObject" Target="../embeddings/oleObject565.bin"/><Relationship Id="rId798" Type="http://schemas.openxmlformats.org/officeDocument/2006/relationships/oleObject" Target="../embeddings/oleObject803.bin"/><Relationship Id="rId92" Type="http://schemas.openxmlformats.org/officeDocument/2006/relationships/oleObject" Target="../embeddings/oleObject97.bin"/><Relationship Id="rId213" Type="http://schemas.openxmlformats.org/officeDocument/2006/relationships/oleObject" Target="../embeddings/oleObject218.bin"/><Relationship Id="rId420" Type="http://schemas.openxmlformats.org/officeDocument/2006/relationships/oleObject" Target="../embeddings/oleObject425.bin"/><Relationship Id="rId616" Type="http://schemas.openxmlformats.org/officeDocument/2006/relationships/oleObject" Target="../embeddings/oleObject621.bin"/><Relationship Id="rId658" Type="http://schemas.openxmlformats.org/officeDocument/2006/relationships/oleObject" Target="../embeddings/oleObject663.bin"/><Relationship Id="rId823" Type="http://schemas.openxmlformats.org/officeDocument/2006/relationships/oleObject" Target="../embeddings/oleObject828.bin"/><Relationship Id="rId865" Type="http://schemas.openxmlformats.org/officeDocument/2006/relationships/oleObject" Target="../embeddings/oleObject870.bin"/><Relationship Id="rId255" Type="http://schemas.openxmlformats.org/officeDocument/2006/relationships/oleObject" Target="../embeddings/oleObject260.bin"/><Relationship Id="rId297" Type="http://schemas.openxmlformats.org/officeDocument/2006/relationships/oleObject" Target="../embeddings/oleObject302.bin"/><Relationship Id="rId462" Type="http://schemas.openxmlformats.org/officeDocument/2006/relationships/oleObject" Target="../embeddings/oleObject467.bin"/><Relationship Id="rId518" Type="http://schemas.openxmlformats.org/officeDocument/2006/relationships/oleObject" Target="../embeddings/oleObject523.bin"/><Relationship Id="rId725" Type="http://schemas.openxmlformats.org/officeDocument/2006/relationships/oleObject" Target="../embeddings/oleObject730.bin"/><Relationship Id="rId932" Type="http://schemas.openxmlformats.org/officeDocument/2006/relationships/oleObject" Target="../embeddings/oleObject937.bin"/><Relationship Id="rId115" Type="http://schemas.openxmlformats.org/officeDocument/2006/relationships/oleObject" Target="../embeddings/oleObject120.bin"/><Relationship Id="rId157" Type="http://schemas.openxmlformats.org/officeDocument/2006/relationships/oleObject" Target="../embeddings/oleObject162.bin"/><Relationship Id="rId322" Type="http://schemas.openxmlformats.org/officeDocument/2006/relationships/oleObject" Target="../embeddings/oleObject327.bin"/><Relationship Id="rId364" Type="http://schemas.openxmlformats.org/officeDocument/2006/relationships/oleObject" Target="../embeddings/oleObject369.bin"/><Relationship Id="rId767" Type="http://schemas.openxmlformats.org/officeDocument/2006/relationships/oleObject" Target="../embeddings/oleObject772.bin"/><Relationship Id="rId61" Type="http://schemas.openxmlformats.org/officeDocument/2006/relationships/oleObject" Target="../embeddings/oleObject66.bin"/><Relationship Id="rId199" Type="http://schemas.openxmlformats.org/officeDocument/2006/relationships/oleObject" Target="../embeddings/oleObject204.bin"/><Relationship Id="rId571" Type="http://schemas.openxmlformats.org/officeDocument/2006/relationships/oleObject" Target="../embeddings/oleObject576.bin"/><Relationship Id="rId627" Type="http://schemas.openxmlformats.org/officeDocument/2006/relationships/oleObject" Target="../embeddings/oleObject632.bin"/><Relationship Id="rId669" Type="http://schemas.openxmlformats.org/officeDocument/2006/relationships/oleObject" Target="../embeddings/oleObject674.bin"/><Relationship Id="rId834" Type="http://schemas.openxmlformats.org/officeDocument/2006/relationships/oleObject" Target="../embeddings/oleObject839.bin"/><Relationship Id="rId876" Type="http://schemas.openxmlformats.org/officeDocument/2006/relationships/oleObject" Target="../embeddings/oleObject881.bin"/><Relationship Id="rId19" Type="http://schemas.openxmlformats.org/officeDocument/2006/relationships/oleObject" Target="../embeddings/oleObject24.bin"/><Relationship Id="rId224" Type="http://schemas.openxmlformats.org/officeDocument/2006/relationships/oleObject" Target="../embeddings/oleObject229.bin"/><Relationship Id="rId266" Type="http://schemas.openxmlformats.org/officeDocument/2006/relationships/oleObject" Target="../embeddings/oleObject271.bin"/><Relationship Id="rId431" Type="http://schemas.openxmlformats.org/officeDocument/2006/relationships/oleObject" Target="../embeddings/oleObject436.bin"/><Relationship Id="rId473" Type="http://schemas.openxmlformats.org/officeDocument/2006/relationships/oleObject" Target="../embeddings/oleObject478.bin"/><Relationship Id="rId529" Type="http://schemas.openxmlformats.org/officeDocument/2006/relationships/oleObject" Target="../embeddings/oleObject534.bin"/><Relationship Id="rId680" Type="http://schemas.openxmlformats.org/officeDocument/2006/relationships/oleObject" Target="../embeddings/oleObject685.bin"/><Relationship Id="rId736" Type="http://schemas.openxmlformats.org/officeDocument/2006/relationships/oleObject" Target="../embeddings/oleObject741.bin"/><Relationship Id="rId901" Type="http://schemas.openxmlformats.org/officeDocument/2006/relationships/oleObject" Target="../embeddings/oleObject906.bin"/><Relationship Id="rId30" Type="http://schemas.openxmlformats.org/officeDocument/2006/relationships/oleObject" Target="../embeddings/oleObject35.bin"/><Relationship Id="rId126" Type="http://schemas.openxmlformats.org/officeDocument/2006/relationships/oleObject" Target="../embeddings/oleObject131.bin"/><Relationship Id="rId168" Type="http://schemas.openxmlformats.org/officeDocument/2006/relationships/oleObject" Target="../embeddings/oleObject173.bin"/><Relationship Id="rId333" Type="http://schemas.openxmlformats.org/officeDocument/2006/relationships/oleObject" Target="../embeddings/oleObject338.bin"/><Relationship Id="rId540" Type="http://schemas.openxmlformats.org/officeDocument/2006/relationships/oleObject" Target="../embeddings/oleObject545.bin"/><Relationship Id="rId778" Type="http://schemas.openxmlformats.org/officeDocument/2006/relationships/oleObject" Target="../embeddings/oleObject783.bin"/><Relationship Id="rId943" Type="http://schemas.openxmlformats.org/officeDocument/2006/relationships/oleObject" Target="../embeddings/oleObject948.bin"/><Relationship Id="rId72" Type="http://schemas.openxmlformats.org/officeDocument/2006/relationships/oleObject" Target="../embeddings/oleObject77.bin"/><Relationship Id="rId375" Type="http://schemas.openxmlformats.org/officeDocument/2006/relationships/oleObject" Target="../embeddings/oleObject380.bin"/><Relationship Id="rId582" Type="http://schemas.openxmlformats.org/officeDocument/2006/relationships/oleObject" Target="../embeddings/oleObject587.bin"/><Relationship Id="rId638" Type="http://schemas.openxmlformats.org/officeDocument/2006/relationships/oleObject" Target="../embeddings/oleObject643.bin"/><Relationship Id="rId803" Type="http://schemas.openxmlformats.org/officeDocument/2006/relationships/oleObject" Target="../embeddings/oleObject808.bin"/><Relationship Id="rId845" Type="http://schemas.openxmlformats.org/officeDocument/2006/relationships/oleObject" Target="../embeddings/oleObject850.bin"/><Relationship Id="rId3" Type="http://schemas.openxmlformats.org/officeDocument/2006/relationships/oleObject" Target="../embeddings/oleObject8.bin"/><Relationship Id="rId235" Type="http://schemas.openxmlformats.org/officeDocument/2006/relationships/oleObject" Target="../embeddings/oleObject240.bin"/><Relationship Id="rId277" Type="http://schemas.openxmlformats.org/officeDocument/2006/relationships/oleObject" Target="../embeddings/oleObject282.bin"/><Relationship Id="rId400" Type="http://schemas.openxmlformats.org/officeDocument/2006/relationships/oleObject" Target="../embeddings/oleObject405.bin"/><Relationship Id="rId442" Type="http://schemas.openxmlformats.org/officeDocument/2006/relationships/oleObject" Target="../embeddings/oleObject447.bin"/><Relationship Id="rId484" Type="http://schemas.openxmlformats.org/officeDocument/2006/relationships/oleObject" Target="../embeddings/oleObject489.bin"/><Relationship Id="rId705" Type="http://schemas.openxmlformats.org/officeDocument/2006/relationships/oleObject" Target="../embeddings/oleObject710.bin"/><Relationship Id="rId887" Type="http://schemas.openxmlformats.org/officeDocument/2006/relationships/oleObject" Target="../embeddings/oleObject892.bin"/><Relationship Id="rId137" Type="http://schemas.openxmlformats.org/officeDocument/2006/relationships/oleObject" Target="../embeddings/oleObject142.bin"/><Relationship Id="rId302" Type="http://schemas.openxmlformats.org/officeDocument/2006/relationships/oleObject" Target="../embeddings/oleObject307.bin"/><Relationship Id="rId344" Type="http://schemas.openxmlformats.org/officeDocument/2006/relationships/oleObject" Target="../embeddings/oleObject349.bin"/><Relationship Id="rId691" Type="http://schemas.openxmlformats.org/officeDocument/2006/relationships/oleObject" Target="../embeddings/oleObject696.bin"/><Relationship Id="rId747" Type="http://schemas.openxmlformats.org/officeDocument/2006/relationships/oleObject" Target="../embeddings/oleObject752.bin"/><Relationship Id="rId789" Type="http://schemas.openxmlformats.org/officeDocument/2006/relationships/oleObject" Target="../embeddings/oleObject794.bin"/><Relationship Id="rId912" Type="http://schemas.openxmlformats.org/officeDocument/2006/relationships/oleObject" Target="../embeddings/oleObject917.bin"/><Relationship Id="rId41" Type="http://schemas.openxmlformats.org/officeDocument/2006/relationships/oleObject" Target="../embeddings/oleObject46.bin"/><Relationship Id="rId83" Type="http://schemas.openxmlformats.org/officeDocument/2006/relationships/oleObject" Target="../embeddings/oleObject88.bin"/><Relationship Id="rId179" Type="http://schemas.openxmlformats.org/officeDocument/2006/relationships/oleObject" Target="../embeddings/oleObject184.bin"/><Relationship Id="rId386" Type="http://schemas.openxmlformats.org/officeDocument/2006/relationships/oleObject" Target="../embeddings/oleObject391.bin"/><Relationship Id="rId551" Type="http://schemas.openxmlformats.org/officeDocument/2006/relationships/oleObject" Target="../embeddings/oleObject556.bin"/><Relationship Id="rId593" Type="http://schemas.openxmlformats.org/officeDocument/2006/relationships/oleObject" Target="../embeddings/oleObject598.bin"/><Relationship Id="rId607" Type="http://schemas.openxmlformats.org/officeDocument/2006/relationships/oleObject" Target="../embeddings/oleObject612.bin"/><Relationship Id="rId649" Type="http://schemas.openxmlformats.org/officeDocument/2006/relationships/oleObject" Target="../embeddings/oleObject654.bin"/><Relationship Id="rId814" Type="http://schemas.openxmlformats.org/officeDocument/2006/relationships/oleObject" Target="../embeddings/oleObject819.bin"/><Relationship Id="rId856" Type="http://schemas.openxmlformats.org/officeDocument/2006/relationships/oleObject" Target="../embeddings/oleObject861.bin"/><Relationship Id="rId190" Type="http://schemas.openxmlformats.org/officeDocument/2006/relationships/oleObject" Target="../embeddings/oleObject195.bin"/><Relationship Id="rId204" Type="http://schemas.openxmlformats.org/officeDocument/2006/relationships/oleObject" Target="../embeddings/oleObject209.bin"/><Relationship Id="rId246" Type="http://schemas.openxmlformats.org/officeDocument/2006/relationships/oleObject" Target="../embeddings/oleObject251.bin"/><Relationship Id="rId288" Type="http://schemas.openxmlformats.org/officeDocument/2006/relationships/oleObject" Target="../embeddings/oleObject293.bin"/><Relationship Id="rId411" Type="http://schemas.openxmlformats.org/officeDocument/2006/relationships/oleObject" Target="../embeddings/oleObject416.bin"/><Relationship Id="rId453" Type="http://schemas.openxmlformats.org/officeDocument/2006/relationships/oleObject" Target="../embeddings/oleObject458.bin"/><Relationship Id="rId509" Type="http://schemas.openxmlformats.org/officeDocument/2006/relationships/oleObject" Target="../embeddings/oleObject514.bin"/><Relationship Id="rId660" Type="http://schemas.openxmlformats.org/officeDocument/2006/relationships/oleObject" Target="../embeddings/oleObject665.bin"/><Relationship Id="rId898" Type="http://schemas.openxmlformats.org/officeDocument/2006/relationships/oleObject" Target="../embeddings/oleObject903.bin"/><Relationship Id="rId106" Type="http://schemas.openxmlformats.org/officeDocument/2006/relationships/oleObject" Target="../embeddings/oleObject111.bin"/><Relationship Id="rId313" Type="http://schemas.openxmlformats.org/officeDocument/2006/relationships/oleObject" Target="../embeddings/oleObject318.bin"/><Relationship Id="rId495" Type="http://schemas.openxmlformats.org/officeDocument/2006/relationships/oleObject" Target="../embeddings/oleObject500.bin"/><Relationship Id="rId716" Type="http://schemas.openxmlformats.org/officeDocument/2006/relationships/oleObject" Target="../embeddings/oleObject721.bin"/><Relationship Id="rId758" Type="http://schemas.openxmlformats.org/officeDocument/2006/relationships/oleObject" Target="../embeddings/oleObject763.bin"/><Relationship Id="rId923" Type="http://schemas.openxmlformats.org/officeDocument/2006/relationships/oleObject" Target="../embeddings/oleObject928.bin"/><Relationship Id="rId10" Type="http://schemas.openxmlformats.org/officeDocument/2006/relationships/oleObject" Target="../embeddings/oleObject15.bin"/><Relationship Id="rId52" Type="http://schemas.openxmlformats.org/officeDocument/2006/relationships/oleObject" Target="../embeddings/oleObject57.bin"/><Relationship Id="rId94" Type="http://schemas.openxmlformats.org/officeDocument/2006/relationships/oleObject" Target="../embeddings/oleObject99.bin"/><Relationship Id="rId148" Type="http://schemas.openxmlformats.org/officeDocument/2006/relationships/oleObject" Target="../embeddings/oleObject153.bin"/><Relationship Id="rId355" Type="http://schemas.openxmlformats.org/officeDocument/2006/relationships/oleObject" Target="../embeddings/oleObject360.bin"/><Relationship Id="rId397" Type="http://schemas.openxmlformats.org/officeDocument/2006/relationships/oleObject" Target="../embeddings/oleObject402.bin"/><Relationship Id="rId520" Type="http://schemas.openxmlformats.org/officeDocument/2006/relationships/oleObject" Target="../embeddings/oleObject525.bin"/><Relationship Id="rId562" Type="http://schemas.openxmlformats.org/officeDocument/2006/relationships/oleObject" Target="../embeddings/oleObject567.bin"/><Relationship Id="rId618" Type="http://schemas.openxmlformats.org/officeDocument/2006/relationships/oleObject" Target="../embeddings/oleObject623.bin"/><Relationship Id="rId825" Type="http://schemas.openxmlformats.org/officeDocument/2006/relationships/oleObject" Target="../embeddings/oleObject830.bin"/><Relationship Id="rId215" Type="http://schemas.openxmlformats.org/officeDocument/2006/relationships/oleObject" Target="../embeddings/oleObject220.bin"/><Relationship Id="rId257" Type="http://schemas.openxmlformats.org/officeDocument/2006/relationships/oleObject" Target="../embeddings/oleObject262.bin"/><Relationship Id="rId422" Type="http://schemas.openxmlformats.org/officeDocument/2006/relationships/oleObject" Target="../embeddings/oleObject427.bin"/><Relationship Id="rId464" Type="http://schemas.openxmlformats.org/officeDocument/2006/relationships/oleObject" Target="../embeddings/oleObject469.bin"/><Relationship Id="rId867" Type="http://schemas.openxmlformats.org/officeDocument/2006/relationships/oleObject" Target="../embeddings/oleObject872.bin"/><Relationship Id="rId299" Type="http://schemas.openxmlformats.org/officeDocument/2006/relationships/oleObject" Target="../embeddings/oleObject304.bin"/><Relationship Id="rId727" Type="http://schemas.openxmlformats.org/officeDocument/2006/relationships/oleObject" Target="../embeddings/oleObject732.bin"/><Relationship Id="rId934" Type="http://schemas.openxmlformats.org/officeDocument/2006/relationships/oleObject" Target="../embeddings/oleObject939.bin"/><Relationship Id="rId63" Type="http://schemas.openxmlformats.org/officeDocument/2006/relationships/oleObject" Target="../embeddings/oleObject68.bin"/><Relationship Id="rId159" Type="http://schemas.openxmlformats.org/officeDocument/2006/relationships/oleObject" Target="../embeddings/oleObject164.bin"/><Relationship Id="rId366" Type="http://schemas.openxmlformats.org/officeDocument/2006/relationships/oleObject" Target="../embeddings/oleObject371.bin"/><Relationship Id="rId573" Type="http://schemas.openxmlformats.org/officeDocument/2006/relationships/oleObject" Target="../embeddings/oleObject578.bin"/><Relationship Id="rId780" Type="http://schemas.openxmlformats.org/officeDocument/2006/relationships/oleObject" Target="../embeddings/oleObject785.bin"/><Relationship Id="rId226" Type="http://schemas.openxmlformats.org/officeDocument/2006/relationships/oleObject" Target="../embeddings/oleObject231.bin"/><Relationship Id="rId433" Type="http://schemas.openxmlformats.org/officeDocument/2006/relationships/oleObject" Target="../embeddings/oleObject438.bin"/><Relationship Id="rId878" Type="http://schemas.openxmlformats.org/officeDocument/2006/relationships/oleObject" Target="../embeddings/oleObject883.bin"/><Relationship Id="rId640" Type="http://schemas.openxmlformats.org/officeDocument/2006/relationships/oleObject" Target="../embeddings/oleObject645.bin"/><Relationship Id="rId738" Type="http://schemas.openxmlformats.org/officeDocument/2006/relationships/oleObject" Target="../embeddings/oleObject743.bin"/><Relationship Id="rId945" Type="http://schemas.openxmlformats.org/officeDocument/2006/relationships/oleObject" Target="../embeddings/oleObject950.bin"/><Relationship Id="rId74" Type="http://schemas.openxmlformats.org/officeDocument/2006/relationships/oleObject" Target="../embeddings/oleObject79.bin"/><Relationship Id="rId377" Type="http://schemas.openxmlformats.org/officeDocument/2006/relationships/oleObject" Target="../embeddings/oleObject382.bin"/><Relationship Id="rId500" Type="http://schemas.openxmlformats.org/officeDocument/2006/relationships/oleObject" Target="../embeddings/oleObject505.bin"/><Relationship Id="rId584" Type="http://schemas.openxmlformats.org/officeDocument/2006/relationships/oleObject" Target="../embeddings/oleObject589.bin"/><Relationship Id="rId805" Type="http://schemas.openxmlformats.org/officeDocument/2006/relationships/oleObject" Target="../embeddings/oleObject810.bin"/><Relationship Id="rId5" Type="http://schemas.openxmlformats.org/officeDocument/2006/relationships/oleObject" Target="../embeddings/oleObject10.bin"/><Relationship Id="rId237" Type="http://schemas.openxmlformats.org/officeDocument/2006/relationships/oleObject" Target="../embeddings/oleObject242.bin"/><Relationship Id="rId791" Type="http://schemas.openxmlformats.org/officeDocument/2006/relationships/oleObject" Target="../embeddings/oleObject796.bin"/><Relationship Id="rId889" Type="http://schemas.openxmlformats.org/officeDocument/2006/relationships/oleObject" Target="../embeddings/oleObject894.bin"/><Relationship Id="rId444" Type="http://schemas.openxmlformats.org/officeDocument/2006/relationships/oleObject" Target="../embeddings/oleObject449.bin"/><Relationship Id="rId651" Type="http://schemas.openxmlformats.org/officeDocument/2006/relationships/oleObject" Target="../embeddings/oleObject656.bin"/><Relationship Id="rId749" Type="http://schemas.openxmlformats.org/officeDocument/2006/relationships/oleObject" Target="../embeddings/oleObject754.bin"/><Relationship Id="rId290" Type="http://schemas.openxmlformats.org/officeDocument/2006/relationships/oleObject" Target="../embeddings/oleObject295.bin"/><Relationship Id="rId304" Type="http://schemas.openxmlformats.org/officeDocument/2006/relationships/oleObject" Target="../embeddings/oleObject309.bin"/><Relationship Id="rId388" Type="http://schemas.openxmlformats.org/officeDocument/2006/relationships/oleObject" Target="../embeddings/oleObject393.bin"/><Relationship Id="rId511" Type="http://schemas.openxmlformats.org/officeDocument/2006/relationships/oleObject" Target="../embeddings/oleObject516.bin"/><Relationship Id="rId609" Type="http://schemas.openxmlformats.org/officeDocument/2006/relationships/oleObject" Target="../embeddings/oleObject614.bin"/><Relationship Id="rId85" Type="http://schemas.openxmlformats.org/officeDocument/2006/relationships/oleObject" Target="../embeddings/oleObject90.bin"/><Relationship Id="rId150" Type="http://schemas.openxmlformats.org/officeDocument/2006/relationships/oleObject" Target="../embeddings/oleObject155.bin"/><Relationship Id="rId595" Type="http://schemas.openxmlformats.org/officeDocument/2006/relationships/oleObject" Target="../embeddings/oleObject600.bin"/><Relationship Id="rId816" Type="http://schemas.openxmlformats.org/officeDocument/2006/relationships/oleObject" Target="../embeddings/oleObject821.bin"/><Relationship Id="rId248" Type="http://schemas.openxmlformats.org/officeDocument/2006/relationships/oleObject" Target="../embeddings/oleObject253.bin"/><Relationship Id="rId455" Type="http://schemas.openxmlformats.org/officeDocument/2006/relationships/oleObject" Target="../embeddings/oleObject460.bin"/><Relationship Id="rId662" Type="http://schemas.openxmlformats.org/officeDocument/2006/relationships/oleObject" Target="../embeddings/oleObject667.bin"/><Relationship Id="rId12" Type="http://schemas.openxmlformats.org/officeDocument/2006/relationships/oleObject" Target="../embeddings/oleObject17.bin"/><Relationship Id="rId108" Type="http://schemas.openxmlformats.org/officeDocument/2006/relationships/oleObject" Target="../embeddings/oleObject113.bin"/><Relationship Id="rId315" Type="http://schemas.openxmlformats.org/officeDocument/2006/relationships/oleObject" Target="../embeddings/oleObject320.bin"/><Relationship Id="rId522" Type="http://schemas.openxmlformats.org/officeDocument/2006/relationships/oleObject" Target="../embeddings/oleObject527.bin"/><Relationship Id="rId96" Type="http://schemas.openxmlformats.org/officeDocument/2006/relationships/oleObject" Target="../embeddings/oleObject101.bin"/><Relationship Id="rId161" Type="http://schemas.openxmlformats.org/officeDocument/2006/relationships/oleObject" Target="../embeddings/oleObject166.bin"/><Relationship Id="rId399" Type="http://schemas.openxmlformats.org/officeDocument/2006/relationships/oleObject" Target="../embeddings/oleObject404.bin"/><Relationship Id="rId827" Type="http://schemas.openxmlformats.org/officeDocument/2006/relationships/oleObject" Target="../embeddings/oleObject832.bin"/><Relationship Id="rId259" Type="http://schemas.openxmlformats.org/officeDocument/2006/relationships/oleObject" Target="../embeddings/oleObject264.bin"/><Relationship Id="rId466" Type="http://schemas.openxmlformats.org/officeDocument/2006/relationships/oleObject" Target="../embeddings/oleObject471.bin"/><Relationship Id="rId673" Type="http://schemas.openxmlformats.org/officeDocument/2006/relationships/oleObject" Target="../embeddings/oleObject678.bin"/><Relationship Id="rId880" Type="http://schemas.openxmlformats.org/officeDocument/2006/relationships/oleObject" Target="../embeddings/oleObject885.bin"/><Relationship Id="rId23" Type="http://schemas.openxmlformats.org/officeDocument/2006/relationships/oleObject" Target="../embeddings/oleObject28.bin"/><Relationship Id="rId119" Type="http://schemas.openxmlformats.org/officeDocument/2006/relationships/oleObject" Target="../embeddings/oleObject124.bin"/><Relationship Id="rId326" Type="http://schemas.openxmlformats.org/officeDocument/2006/relationships/oleObject" Target="../embeddings/oleObject331.bin"/><Relationship Id="rId533" Type="http://schemas.openxmlformats.org/officeDocument/2006/relationships/oleObject" Target="../embeddings/oleObject538.bin"/><Relationship Id="rId740" Type="http://schemas.openxmlformats.org/officeDocument/2006/relationships/oleObject" Target="../embeddings/oleObject745.bin"/><Relationship Id="rId838" Type="http://schemas.openxmlformats.org/officeDocument/2006/relationships/oleObject" Target="../embeddings/oleObject843.bin"/><Relationship Id="rId172" Type="http://schemas.openxmlformats.org/officeDocument/2006/relationships/oleObject" Target="../embeddings/oleObject177.bin"/><Relationship Id="rId477" Type="http://schemas.openxmlformats.org/officeDocument/2006/relationships/oleObject" Target="../embeddings/oleObject482.bin"/><Relationship Id="rId600" Type="http://schemas.openxmlformats.org/officeDocument/2006/relationships/oleObject" Target="../embeddings/oleObject605.bin"/><Relationship Id="rId684" Type="http://schemas.openxmlformats.org/officeDocument/2006/relationships/oleObject" Target="../embeddings/oleObject689.bin"/><Relationship Id="rId337" Type="http://schemas.openxmlformats.org/officeDocument/2006/relationships/oleObject" Target="../embeddings/oleObject342.bin"/><Relationship Id="rId891" Type="http://schemas.openxmlformats.org/officeDocument/2006/relationships/oleObject" Target="../embeddings/oleObject896.bin"/><Relationship Id="rId905" Type="http://schemas.openxmlformats.org/officeDocument/2006/relationships/oleObject" Target="../embeddings/oleObject910.bin"/><Relationship Id="rId34" Type="http://schemas.openxmlformats.org/officeDocument/2006/relationships/oleObject" Target="../embeddings/oleObject39.bin"/><Relationship Id="rId544" Type="http://schemas.openxmlformats.org/officeDocument/2006/relationships/oleObject" Target="../embeddings/oleObject549.bin"/><Relationship Id="rId751" Type="http://schemas.openxmlformats.org/officeDocument/2006/relationships/oleObject" Target="../embeddings/oleObject756.bin"/><Relationship Id="rId849" Type="http://schemas.openxmlformats.org/officeDocument/2006/relationships/oleObject" Target="../embeddings/oleObject854.bin"/><Relationship Id="rId183" Type="http://schemas.openxmlformats.org/officeDocument/2006/relationships/oleObject" Target="../embeddings/oleObject188.bin"/><Relationship Id="rId390" Type="http://schemas.openxmlformats.org/officeDocument/2006/relationships/oleObject" Target="../embeddings/oleObject395.bin"/><Relationship Id="rId404" Type="http://schemas.openxmlformats.org/officeDocument/2006/relationships/oleObject" Target="../embeddings/oleObject409.bin"/><Relationship Id="rId611" Type="http://schemas.openxmlformats.org/officeDocument/2006/relationships/oleObject" Target="../embeddings/oleObject616.bin"/><Relationship Id="rId250" Type="http://schemas.openxmlformats.org/officeDocument/2006/relationships/oleObject" Target="../embeddings/oleObject255.bin"/><Relationship Id="rId488" Type="http://schemas.openxmlformats.org/officeDocument/2006/relationships/oleObject" Target="../embeddings/oleObject493.bin"/><Relationship Id="rId695" Type="http://schemas.openxmlformats.org/officeDocument/2006/relationships/oleObject" Target="../embeddings/oleObject700.bin"/><Relationship Id="rId709" Type="http://schemas.openxmlformats.org/officeDocument/2006/relationships/oleObject" Target="../embeddings/oleObject714.bin"/><Relationship Id="rId916" Type="http://schemas.openxmlformats.org/officeDocument/2006/relationships/oleObject" Target="../embeddings/oleObject921.bin"/><Relationship Id="rId45" Type="http://schemas.openxmlformats.org/officeDocument/2006/relationships/oleObject" Target="../embeddings/oleObject50.bin"/><Relationship Id="rId110" Type="http://schemas.openxmlformats.org/officeDocument/2006/relationships/oleObject" Target="../embeddings/oleObject115.bin"/><Relationship Id="rId348" Type="http://schemas.openxmlformats.org/officeDocument/2006/relationships/oleObject" Target="../embeddings/oleObject353.bin"/><Relationship Id="rId555" Type="http://schemas.openxmlformats.org/officeDocument/2006/relationships/oleObject" Target="../embeddings/oleObject560.bin"/><Relationship Id="rId762" Type="http://schemas.openxmlformats.org/officeDocument/2006/relationships/oleObject" Target="../embeddings/oleObject767.bin"/><Relationship Id="rId194" Type="http://schemas.openxmlformats.org/officeDocument/2006/relationships/oleObject" Target="../embeddings/oleObject199.bin"/><Relationship Id="rId208" Type="http://schemas.openxmlformats.org/officeDocument/2006/relationships/oleObject" Target="../embeddings/oleObject213.bin"/><Relationship Id="rId415" Type="http://schemas.openxmlformats.org/officeDocument/2006/relationships/oleObject" Target="../embeddings/oleObject420.bin"/><Relationship Id="rId622" Type="http://schemas.openxmlformats.org/officeDocument/2006/relationships/oleObject" Target="../embeddings/oleObject627.bin"/><Relationship Id="rId261" Type="http://schemas.openxmlformats.org/officeDocument/2006/relationships/oleObject" Target="../embeddings/oleObject266.bin"/><Relationship Id="rId499" Type="http://schemas.openxmlformats.org/officeDocument/2006/relationships/oleObject" Target="../embeddings/oleObject504.bin"/><Relationship Id="rId927" Type="http://schemas.openxmlformats.org/officeDocument/2006/relationships/oleObject" Target="../embeddings/oleObject932.bin"/><Relationship Id="rId56" Type="http://schemas.openxmlformats.org/officeDocument/2006/relationships/oleObject" Target="../embeddings/oleObject61.bin"/><Relationship Id="rId359" Type="http://schemas.openxmlformats.org/officeDocument/2006/relationships/oleObject" Target="../embeddings/oleObject364.bin"/><Relationship Id="rId566" Type="http://schemas.openxmlformats.org/officeDocument/2006/relationships/oleObject" Target="../embeddings/oleObject571.bin"/><Relationship Id="rId773" Type="http://schemas.openxmlformats.org/officeDocument/2006/relationships/oleObject" Target="../embeddings/oleObject778.bin"/><Relationship Id="rId121" Type="http://schemas.openxmlformats.org/officeDocument/2006/relationships/oleObject" Target="../embeddings/oleObject126.bin"/><Relationship Id="rId219" Type="http://schemas.openxmlformats.org/officeDocument/2006/relationships/oleObject" Target="../embeddings/oleObject224.bin"/><Relationship Id="rId426" Type="http://schemas.openxmlformats.org/officeDocument/2006/relationships/oleObject" Target="../embeddings/oleObject431.bin"/><Relationship Id="rId633" Type="http://schemas.openxmlformats.org/officeDocument/2006/relationships/oleObject" Target="../embeddings/oleObject638.bin"/><Relationship Id="rId840" Type="http://schemas.openxmlformats.org/officeDocument/2006/relationships/oleObject" Target="../embeddings/oleObject845.bin"/><Relationship Id="rId938" Type="http://schemas.openxmlformats.org/officeDocument/2006/relationships/oleObject" Target="../embeddings/oleObject943.bin"/><Relationship Id="rId67" Type="http://schemas.openxmlformats.org/officeDocument/2006/relationships/oleObject" Target="../embeddings/oleObject72.bin"/><Relationship Id="rId272" Type="http://schemas.openxmlformats.org/officeDocument/2006/relationships/oleObject" Target="../embeddings/oleObject277.bin"/><Relationship Id="rId577" Type="http://schemas.openxmlformats.org/officeDocument/2006/relationships/oleObject" Target="../embeddings/oleObject582.bin"/><Relationship Id="rId700" Type="http://schemas.openxmlformats.org/officeDocument/2006/relationships/oleObject" Target="../embeddings/oleObject705.bin"/><Relationship Id="rId132" Type="http://schemas.openxmlformats.org/officeDocument/2006/relationships/oleObject" Target="../embeddings/oleObject137.bin"/><Relationship Id="rId784" Type="http://schemas.openxmlformats.org/officeDocument/2006/relationships/oleObject" Target="../embeddings/oleObject789.bin"/><Relationship Id="rId437" Type="http://schemas.openxmlformats.org/officeDocument/2006/relationships/oleObject" Target="../embeddings/oleObject442.bin"/><Relationship Id="rId644" Type="http://schemas.openxmlformats.org/officeDocument/2006/relationships/oleObject" Target="../embeddings/oleObject649.bin"/><Relationship Id="rId851" Type="http://schemas.openxmlformats.org/officeDocument/2006/relationships/oleObject" Target="../embeddings/oleObject856.bin"/><Relationship Id="rId283" Type="http://schemas.openxmlformats.org/officeDocument/2006/relationships/oleObject" Target="../embeddings/oleObject288.bin"/><Relationship Id="rId490" Type="http://schemas.openxmlformats.org/officeDocument/2006/relationships/oleObject" Target="../embeddings/oleObject495.bin"/><Relationship Id="rId504" Type="http://schemas.openxmlformats.org/officeDocument/2006/relationships/oleObject" Target="../embeddings/oleObject509.bin"/><Relationship Id="rId711" Type="http://schemas.openxmlformats.org/officeDocument/2006/relationships/oleObject" Target="../embeddings/oleObject716.bin"/><Relationship Id="rId949" Type="http://schemas.openxmlformats.org/officeDocument/2006/relationships/oleObject" Target="../embeddings/oleObject954.bin"/><Relationship Id="rId78" Type="http://schemas.openxmlformats.org/officeDocument/2006/relationships/oleObject" Target="../embeddings/oleObject83.bin"/><Relationship Id="rId143" Type="http://schemas.openxmlformats.org/officeDocument/2006/relationships/oleObject" Target="../embeddings/oleObject148.bin"/><Relationship Id="rId350" Type="http://schemas.openxmlformats.org/officeDocument/2006/relationships/oleObject" Target="../embeddings/oleObject355.bin"/><Relationship Id="rId588" Type="http://schemas.openxmlformats.org/officeDocument/2006/relationships/oleObject" Target="../embeddings/oleObject593.bin"/><Relationship Id="rId795" Type="http://schemas.openxmlformats.org/officeDocument/2006/relationships/oleObject" Target="../embeddings/oleObject800.bin"/><Relationship Id="rId809" Type="http://schemas.openxmlformats.org/officeDocument/2006/relationships/oleObject" Target="../embeddings/oleObject8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57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1.bin"/><Relationship Id="rId3" Type="http://schemas.openxmlformats.org/officeDocument/2006/relationships/oleObject" Target="../embeddings/oleObject958.bin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jpeg"/><Relationship Id="rId5" Type="http://schemas.openxmlformats.org/officeDocument/2006/relationships/oleObject" Target="../embeddings/oleObject960.bin"/><Relationship Id="rId4" Type="http://schemas.openxmlformats.org/officeDocument/2006/relationships/oleObject" Target="../embeddings/oleObject959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964.bin"/><Relationship Id="rId4" Type="http://schemas.openxmlformats.org/officeDocument/2006/relationships/oleObject" Target="../embeddings/oleObject963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65.bin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68.bin"/><Relationship Id="rId4" Type="http://schemas.openxmlformats.org/officeDocument/2006/relationships/oleObject" Target="../embeddings/oleObject967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970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972.bin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975.bin"/><Relationship Id="rId4" Type="http://schemas.openxmlformats.org/officeDocument/2006/relationships/oleObject" Target="../embeddings/oleObject974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976.bin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1550A0-1AAE-4081-9385-29154CB33BEC}" type="slidenum">
              <a:rPr lang="en-US" altLang="zh-CN" smtClean="0">
                <a:latin typeface="Arial" charset="0"/>
              </a:rPr>
              <a:pPr/>
              <a:t>1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2166931"/>
          </a:xfrm>
        </p:spPr>
        <p:txBody>
          <a:bodyPr/>
          <a:lstStyle/>
          <a:p>
            <a:pPr eaLnBrk="1" hangingPunct="1"/>
            <a:r>
              <a:rPr lang="en-US" altLang="zh-CN" sz="3600" b="1" dirty="0" smtClean="0">
                <a:solidFill>
                  <a:srgbClr val="FF0000"/>
                </a:solidFill>
              </a:rPr>
              <a:t>Systematic calculations of alpha decay half-lives and branching ratios of unstable nuclei</a:t>
            </a: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571500" y="2643182"/>
            <a:ext cx="8143875" cy="3363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2800" b="1" dirty="0">
                <a:solidFill>
                  <a:schemeClr val="accent2"/>
                </a:solidFill>
              </a:rPr>
              <a:t>            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CN" sz="2800" b="1" dirty="0">
                <a:solidFill>
                  <a:schemeClr val="accent2"/>
                </a:solidFill>
              </a:rPr>
              <a:t>        </a:t>
            </a:r>
            <a:r>
              <a:rPr lang="en-US" altLang="zh-CN" sz="3200" b="1" dirty="0" err="1">
                <a:solidFill>
                  <a:schemeClr val="accent2"/>
                </a:solidFill>
              </a:rPr>
              <a:t>Zhongzhou</a:t>
            </a:r>
            <a:r>
              <a:rPr lang="en-US" altLang="zh-CN" sz="3200" b="1" dirty="0">
                <a:solidFill>
                  <a:schemeClr val="accent2"/>
                </a:solidFill>
              </a:rPr>
              <a:t> REN  (</a:t>
            </a:r>
            <a:r>
              <a:rPr lang="zh-CN" altLang="en-US" sz="3200" b="1" dirty="0">
                <a:solidFill>
                  <a:schemeClr val="accent2"/>
                </a:solidFill>
              </a:rPr>
              <a:t>任 中洲</a:t>
            </a:r>
            <a:r>
              <a:rPr lang="en-US" altLang="zh-CN" sz="3200" b="1" dirty="0">
                <a:solidFill>
                  <a:schemeClr val="accent2"/>
                </a:solidFill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endParaRPr lang="en-US" altLang="zh-CN" sz="2800" b="1" dirty="0">
              <a:solidFill>
                <a:schemeClr val="accent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zh-CN" sz="3200" b="1" dirty="0">
                <a:solidFill>
                  <a:srgbClr val="006600"/>
                </a:solidFill>
              </a:rPr>
              <a:t>Department of Physics, Nanjing University, Nanjing, China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B735D8-6F09-4D6A-A754-982D0DE4DABB}" type="slidenum">
              <a:rPr lang="en-US" altLang="zh-CN" smtClean="0">
                <a:latin typeface="Arial" charset="0"/>
              </a:rPr>
              <a:pPr/>
              <a:t>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en-US" altLang="zh-CN" sz="3600" b="1" smtClean="0">
                <a:solidFill>
                  <a:srgbClr val="FF0000"/>
                </a:solidFill>
              </a:rPr>
              <a:t>Outline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14438"/>
            <a:ext cx="8507413" cy="49403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800" b="1" smtClean="0">
                <a:solidFill>
                  <a:srgbClr val="006600"/>
                </a:solidFill>
              </a:rPr>
              <a:t>Review: alpha decay and cluster radioactivity</a:t>
            </a:r>
          </a:p>
          <a:p>
            <a:pPr eaLnBrk="1" hangingPunct="1">
              <a:lnSpc>
                <a:spcPct val="80000"/>
              </a:lnSpc>
            </a:pPr>
            <a:endParaRPr lang="en-US" altLang="zh-CN" sz="2800" b="1" smtClean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800" b="1" smtClean="0">
                <a:solidFill>
                  <a:srgbClr val="006600"/>
                </a:solidFill>
              </a:rPr>
              <a:t>Formulas and models, Density-dependent cluster model (DDCM) and generalized DDCM</a:t>
            </a:r>
          </a:p>
          <a:p>
            <a:pPr eaLnBrk="1" hangingPunct="1">
              <a:lnSpc>
                <a:spcPct val="70000"/>
              </a:lnSpc>
            </a:pPr>
            <a:endParaRPr lang="en-US" altLang="zh-CN" sz="2800" b="1" smtClean="0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800" b="1" smtClean="0">
                <a:solidFill>
                  <a:srgbClr val="0000FF"/>
                </a:solidFill>
              </a:rPr>
              <a:t>Multi-channel cluster model (MCCM):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 smtClean="0">
                <a:solidFill>
                  <a:srgbClr val="0000FF"/>
                </a:solidFill>
              </a:rPr>
              <a:t>      (1)</a:t>
            </a:r>
            <a:r>
              <a:rPr lang="en-US" altLang="zh-CN" sz="2800" b="1" smtClean="0">
                <a:solidFill>
                  <a:srgbClr val="336600"/>
                </a:solidFill>
              </a:rPr>
              <a:t> </a:t>
            </a:r>
            <a:r>
              <a:rPr lang="en-US" altLang="zh-CN" sz="2800" b="1" smtClean="0">
                <a:solidFill>
                  <a:srgbClr val="0000FF"/>
                </a:solidFill>
              </a:rPr>
              <a:t>solve coupled-channel Schrödinger       equations for quasi-bound states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b="1" smtClean="0">
                <a:solidFill>
                  <a:srgbClr val="0000FF"/>
                </a:solidFill>
              </a:rPr>
              <a:t>      (2) both alpha-decay half-lives and branching ratios of deformed nuclei are obtained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800" b="1" smtClean="0"/>
          </a:p>
          <a:p>
            <a:pPr eaLnBrk="1" hangingPunct="1">
              <a:lnSpc>
                <a:spcPct val="80000"/>
              </a:lnSpc>
            </a:pPr>
            <a:r>
              <a:rPr lang="en-US" altLang="zh-CN" sz="2800" b="1" smtClean="0">
                <a:solidFill>
                  <a:srgbClr val="FF0000"/>
                </a:solidFill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7C4919-1F94-4DDE-AF13-8BAA424E1E3B}" type="slidenum">
              <a:rPr lang="en-US" altLang="zh-CN" smtClean="0">
                <a:latin typeface="Arial" charset="0"/>
              </a:rPr>
              <a:pPr/>
              <a:t>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008063"/>
          </a:xfrm>
          <a:solidFill>
            <a:srgbClr val="66FFCC"/>
          </a:solidFill>
        </p:spPr>
        <p:txBody>
          <a:bodyPr/>
          <a:lstStyle/>
          <a:p>
            <a:pPr eaLnBrk="1" hangingPunct="1"/>
            <a:r>
              <a:rPr lang="en-US" altLang="zh-CN" sz="3600" b="1" smtClean="0"/>
              <a:t>Review on decay</a:t>
            </a:r>
            <a:r>
              <a:rPr lang="en-US" altLang="zh-CN" sz="3400" b="1" smtClean="0"/>
              <a:t> </a:t>
            </a:r>
            <a:r>
              <a:rPr lang="en-US" altLang="zh-CN" sz="3200" b="1" smtClean="0"/>
              <a:t>(</a:t>
            </a:r>
            <a:r>
              <a:rPr lang="en-US" altLang="zh-CN" sz="3200" b="1" smtClean="0">
                <a:solidFill>
                  <a:srgbClr val="FF0000"/>
                </a:solidFill>
              </a:rPr>
              <a:t>alpha, </a:t>
            </a:r>
            <a:r>
              <a:rPr lang="en-US" altLang="zh-CN" sz="3200" b="1" smtClean="0">
                <a:solidFill>
                  <a:srgbClr val="0000FF"/>
                </a:solidFill>
              </a:rPr>
              <a:t>cluster</a:t>
            </a:r>
            <a:r>
              <a:rPr lang="en-US" altLang="zh-CN" sz="3200" b="1" smtClean="0"/>
              <a:t>)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365625"/>
            <a:ext cx="67691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323850" y="1700213"/>
            <a:ext cx="439261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/>
              <a:t>Proton radioactivity (Z≥51)</a:t>
            </a: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</a:rPr>
              <a:t>Alpha decay (Z≥52)</a:t>
            </a: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66FF"/>
                </a:solidFill>
              </a:rPr>
              <a:t>Cluster radioactivity (Z≥87)</a:t>
            </a:r>
          </a:p>
          <a:p>
            <a:pPr>
              <a:spcBef>
                <a:spcPct val="50000"/>
              </a:spcBef>
            </a:pPr>
            <a:r>
              <a:rPr lang="en-US" altLang="zh-CN" sz="2400" b="1"/>
              <a:t>Spontaneous fission (Z ≥90)</a:t>
            </a: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5076825" y="1412875"/>
            <a:ext cx="3744913" cy="2970213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200" b="1">
                <a:solidFill>
                  <a:srgbClr val="3333FF"/>
                </a:solidFill>
                <a:ea typeface="GungsuhChe" pitchFamily="49" charset="-127"/>
              </a:rPr>
              <a:t>  </a:t>
            </a:r>
            <a:r>
              <a:rPr lang="el-GR" altLang="zh-CN" sz="2200" b="1">
                <a:solidFill>
                  <a:srgbClr val="FF0000"/>
                </a:solidFill>
                <a:ea typeface="GungsuhChe" pitchFamily="49" charset="-127"/>
              </a:rPr>
              <a:t>α</a:t>
            </a:r>
            <a:r>
              <a:rPr lang="en-US" altLang="zh-CN" sz="2200" b="1">
                <a:solidFill>
                  <a:srgbClr val="FF0000"/>
                </a:solidFill>
              </a:rPr>
              <a:t> decay:  early days of nuclear physics (1896, Becquerel; Curies…).</a:t>
            </a:r>
          </a:p>
          <a:p>
            <a:pPr>
              <a:spcBef>
                <a:spcPct val="50000"/>
              </a:spcBef>
            </a:pPr>
            <a:r>
              <a:rPr lang="en-US" altLang="zh-CN" sz="2200" b="1">
                <a:solidFill>
                  <a:srgbClr val="FF0000"/>
                </a:solidFill>
              </a:rPr>
              <a:t>  Rutherford: three kinds of radioactivity, alpha, beta, gamma;  existence of nucleus by alpha scattering.</a:t>
            </a:r>
            <a:endParaRPr lang="en-US" altLang="zh-CN" sz="2200" b="1">
              <a:solidFill>
                <a:srgbClr val="3333FF"/>
              </a:solidFill>
            </a:endParaRPr>
          </a:p>
        </p:txBody>
      </p:sp>
      <p:sp>
        <p:nvSpPr>
          <p:cNvPr id="19463" name="AutoShape 6"/>
          <p:cNvSpPr>
            <a:spLocks noChangeArrowheads="1"/>
          </p:cNvSpPr>
          <p:nvPr/>
        </p:nvSpPr>
        <p:spPr bwMode="auto">
          <a:xfrm>
            <a:off x="3563938" y="2349500"/>
            <a:ext cx="1441450" cy="287338"/>
          </a:xfrm>
          <a:prstGeom prst="rightArrow">
            <a:avLst>
              <a:gd name="adj1" fmla="val 50000"/>
              <a:gd name="adj2" fmla="val 1254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825C-1A2E-487A-903B-526C38BAA660}" type="slidenum">
              <a:rPr lang="en-US" altLang="zh-CN"/>
              <a:pPr/>
              <a:t>4</a:t>
            </a:fld>
            <a:endParaRPr lang="en-US" altLang="zh-CN"/>
          </a:p>
        </p:txBody>
      </p:sp>
      <p:pic>
        <p:nvPicPr>
          <p:cNvPr id="71682" name="Picture 2" descr="6 00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533400"/>
            <a:ext cx="3276600" cy="4572000"/>
          </a:xfrm>
          <a:noFill/>
          <a:ln/>
        </p:spPr>
      </p:pic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685800" y="5486400"/>
            <a:ext cx="76962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</a:rPr>
              <a:t>Page 120-125 Geiger-Nuttall law</a:t>
            </a:r>
            <a:r>
              <a:rPr lang="zh-CN" altLang="en-US" sz="2400" b="1">
                <a:solidFill>
                  <a:srgbClr val="0000FF"/>
                </a:solidFill>
              </a:rPr>
              <a:t>：</a:t>
            </a:r>
            <a:r>
              <a:rPr lang="en-US" altLang="zh-CN" sz="2200" b="1">
                <a:solidFill>
                  <a:srgbClr val="006600"/>
                </a:solidFill>
              </a:rPr>
              <a:t>Relation between alpha-decay energies and alpha-decay half-lives </a:t>
            </a:r>
          </a:p>
        </p:txBody>
      </p:sp>
      <p:pic>
        <p:nvPicPr>
          <p:cNvPr id="71684" name="Picture 4" descr="5 001"/>
          <p:cNvPicPr>
            <a:picLocks noChangeAspect="1" noChangeArrowheads="1"/>
          </p:cNvPicPr>
          <p:nvPr/>
        </p:nvPicPr>
        <p:blipFill>
          <a:blip r:embed="rId3">
            <a:lum bright="-48000" contrast="68000"/>
          </a:blip>
          <a:srcRect/>
          <a:stretch>
            <a:fillRect/>
          </a:stretch>
        </p:blipFill>
        <p:spPr bwMode="auto">
          <a:xfrm>
            <a:off x="4876800" y="457200"/>
            <a:ext cx="34448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20380052-1_o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786050" y="1214422"/>
            <a:ext cx="3509963" cy="4806950"/>
          </a:xfrm>
        </p:spPr>
      </p:pic>
      <p:sp>
        <p:nvSpPr>
          <p:cNvPr id="3" name="TextBox 2"/>
          <p:cNvSpPr txBox="1"/>
          <p:nvPr/>
        </p:nvSpPr>
        <p:spPr>
          <a:xfrm>
            <a:off x="857224" y="571480"/>
            <a:ext cx="708078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dirty="0" smtClean="0">
                <a:solidFill>
                  <a:srgbClr val="0000FF"/>
                </a:solidFill>
              </a:rPr>
              <a:t>科大的近代物理教科书也有</a:t>
            </a:r>
            <a:r>
              <a:rPr lang="en-US" altLang="zh-CN" sz="2600" b="1" dirty="0" smtClean="0">
                <a:solidFill>
                  <a:srgbClr val="0000FF"/>
                </a:solidFill>
              </a:rPr>
              <a:t>Geiger-</a:t>
            </a:r>
            <a:r>
              <a:rPr lang="en-US" altLang="zh-CN" sz="2600" b="1" dirty="0" err="1" smtClean="0">
                <a:solidFill>
                  <a:srgbClr val="0000FF"/>
                </a:solidFill>
              </a:rPr>
              <a:t>Nuttall</a:t>
            </a:r>
            <a:r>
              <a:rPr lang="zh-CN" altLang="en-US" sz="2600" b="1" dirty="0" smtClean="0">
                <a:solidFill>
                  <a:srgbClr val="0000FF"/>
                </a:solidFill>
              </a:rPr>
              <a:t>定律</a:t>
            </a:r>
            <a:endParaRPr lang="zh-CN" altLang="en-US" sz="26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sz="2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宋体" charset="-122"/>
              </a:rPr>
              <a:t>Gamow explanation (1928, ZPA</a:t>
            </a:r>
            <a:r>
              <a:rPr lang="en-US" altLang="zh-CN" sz="2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66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</a:rPr>
              <a:t>,</a:t>
            </a:r>
            <a:r>
              <a:rPr lang="zh-CN" altLang="en-US" sz="2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66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一下成名</a:t>
            </a:r>
            <a:r>
              <a:rPr lang="en-US" altLang="zh-CN" sz="2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宋体" charset="-122"/>
              </a:rPr>
              <a:t>): </a:t>
            </a:r>
            <a:r>
              <a:rPr lang="en-US" altLang="zh-CN" sz="2500" b="1" dirty="0" smtClean="0">
                <a:ea typeface="宋体" charset="-122"/>
              </a:rPr>
              <a:t/>
            </a:r>
            <a:br>
              <a:rPr lang="en-US" altLang="zh-CN" sz="2500" b="1" dirty="0" smtClean="0">
                <a:ea typeface="宋体" charset="-122"/>
              </a:rPr>
            </a:br>
            <a:r>
              <a:rPr lang="en-US" altLang="zh-CN" sz="2500" b="1" dirty="0" smtClean="0">
                <a:ea typeface="宋体" charset="-122"/>
              </a:rPr>
              <a:t> </a:t>
            </a:r>
            <a:r>
              <a:rPr lang="en-US" altLang="zh-CN" sz="2500" b="1" dirty="0" smtClean="0">
                <a:solidFill>
                  <a:srgbClr val="FF0000"/>
                </a:solidFill>
                <a:ea typeface="宋体" charset="-122"/>
              </a:rPr>
              <a:t>Geiger-</a:t>
            </a:r>
            <a:r>
              <a:rPr lang="en-US" altLang="zh-CN" sz="2500" b="1" dirty="0" err="1" smtClean="0">
                <a:solidFill>
                  <a:srgbClr val="FF0000"/>
                </a:solidFill>
                <a:ea typeface="宋体" charset="-122"/>
              </a:rPr>
              <a:t>Nuttall</a:t>
            </a:r>
            <a:r>
              <a:rPr lang="en-US" altLang="zh-CN" sz="2500" b="1" dirty="0" smtClean="0">
                <a:solidFill>
                  <a:srgbClr val="FF0000"/>
                </a:solidFill>
                <a:ea typeface="宋体" charset="-122"/>
              </a:rPr>
              <a:t>  law for half-lives of</a:t>
            </a:r>
            <a:r>
              <a:rPr lang="el-GR" sz="2500" b="1" dirty="0" smtClean="0">
                <a:solidFill>
                  <a:srgbClr val="FF0000"/>
                </a:solidFill>
                <a:cs typeface="Times New Roman" pitchFamily="18" charset="0"/>
              </a:rPr>
              <a:t> α</a:t>
            </a:r>
            <a:r>
              <a:rPr lang="en-US" altLang="zh-CN" sz="2500" b="1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-decay</a:t>
            </a:r>
            <a:r>
              <a:rPr lang="en-US" altLang="zh-CN" sz="2500" b="1" dirty="0" smtClean="0">
                <a:ea typeface="宋体" charset="-122"/>
              </a:rPr>
              <a:t> </a:t>
            </a:r>
            <a:endParaRPr lang="en-US" altLang="zh-CN" sz="2500" b="1" dirty="0" smtClean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013075"/>
            <a:ext cx="7772400" cy="3311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zh-CN" sz="2000" b="1" smtClean="0">
              <a:ea typeface="宋体" charset="-122"/>
            </a:endParaRPr>
          </a:p>
          <a:p>
            <a:pPr eaLnBrk="1" hangingPunct="1"/>
            <a:r>
              <a:rPr lang="en-US" altLang="zh-CN" sz="2000" b="1" smtClean="0">
                <a:latin typeface="Times New Roman" pitchFamily="18" charset="0"/>
                <a:ea typeface="宋体" charset="-122"/>
              </a:rPr>
              <a:t>H. Geiger and J.M. Nuttall</a:t>
            </a:r>
            <a:r>
              <a:rPr lang="en-US" altLang="zh-CN" sz="2000" smtClean="0">
                <a:latin typeface="Times New Roman" pitchFamily="18" charset="0"/>
                <a:ea typeface="宋体" charset="-122"/>
              </a:rPr>
              <a:t>  "The ranges of the α particles from various radioactive substances and a relation between range and period of transformation," </a:t>
            </a:r>
            <a:r>
              <a:rPr lang="en-US" altLang="zh-CN" sz="2000" i="1" smtClean="0">
                <a:latin typeface="Times New Roman" pitchFamily="18" charset="0"/>
                <a:ea typeface="宋体" charset="-122"/>
              </a:rPr>
              <a:t>Philosophical Magazine</a:t>
            </a:r>
            <a:r>
              <a:rPr lang="en-US" altLang="zh-CN" sz="2000" smtClean="0">
                <a:latin typeface="Times New Roman" pitchFamily="18" charset="0"/>
                <a:ea typeface="宋体" charset="-122"/>
              </a:rPr>
              <a:t>, Series 6, vol. 22, no. 130, 613-621 (1911).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sz="2000" b="1" smtClean="0">
              <a:latin typeface="Times New Roman" pitchFamily="18" charset="0"/>
              <a:ea typeface="宋体" charset="-122"/>
            </a:endParaRPr>
          </a:p>
          <a:p>
            <a:pPr eaLnBrk="1" hangingPunct="1"/>
            <a:r>
              <a:rPr lang="en-US" altLang="zh-CN" sz="2000" b="1" smtClean="0">
                <a:latin typeface="Times New Roman" pitchFamily="18" charset="0"/>
                <a:ea typeface="宋体" charset="-122"/>
              </a:rPr>
              <a:t>H. Geiger and J.M. Nuttall</a:t>
            </a:r>
            <a:r>
              <a:rPr lang="en-US" altLang="zh-CN" sz="2000" smtClean="0">
                <a:latin typeface="Times New Roman" pitchFamily="18" charset="0"/>
                <a:ea typeface="宋体" charset="-122"/>
              </a:rPr>
              <a:t>  "The ranges of α particles from uranium," </a:t>
            </a:r>
            <a:r>
              <a:rPr lang="en-US" altLang="zh-CN" sz="2000" i="1" smtClean="0">
                <a:latin typeface="Times New Roman" pitchFamily="18" charset="0"/>
                <a:ea typeface="宋体" charset="-122"/>
              </a:rPr>
              <a:t>Philosophical Magazine</a:t>
            </a:r>
            <a:r>
              <a:rPr lang="en-US" altLang="zh-CN" sz="2000" smtClean="0">
                <a:latin typeface="Times New Roman" pitchFamily="18" charset="0"/>
                <a:ea typeface="宋体" charset="-122"/>
              </a:rPr>
              <a:t>, Series 6, vol. 23, no. 135, 439-445 (1912).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sz="2000" smtClean="0">
              <a:latin typeface="Times New Roman" pitchFamily="18" charset="0"/>
              <a:ea typeface="宋体" charset="-122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CN" sz="2000" b="1" baseline="30000" smtClean="0">
              <a:solidFill>
                <a:srgbClr val="FF0000"/>
              </a:solidFill>
              <a:latin typeface="Times New Roman" pitchFamily="18" charset="0"/>
              <a:ea typeface="宋体" charset="-12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572000" y="1828800"/>
          <a:ext cx="3048000" cy="1095375"/>
        </p:xfrm>
        <a:graphic>
          <a:graphicData uri="http://schemas.openxmlformats.org/presentationml/2006/ole">
            <p:oleObj spid="_x0000_s46082" name="Equation" r:id="rId3" imgW="1168200" imgH="419040" progId="Equation.3">
              <p:embed/>
            </p:oleObj>
          </a:graphicData>
        </a:graphic>
      </p:graphicFrame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1500" y="1689100"/>
            <a:ext cx="2093913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057400"/>
            <a:ext cx="2976563" cy="359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714348" y="609600"/>
            <a:ext cx="37147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ea typeface="宋体" charset="-122"/>
              </a:rPr>
              <a:t>George Gamow in 1909,</a:t>
            </a:r>
          </a:p>
          <a:p>
            <a:pPr algn="ctr"/>
            <a:r>
              <a:rPr lang="en-US" altLang="zh-CN" sz="2400" dirty="0">
                <a:ea typeface="宋体" charset="-122"/>
              </a:rPr>
              <a:t> two years before</a:t>
            </a:r>
          </a:p>
          <a:p>
            <a:pPr algn="ctr"/>
            <a:r>
              <a:rPr lang="en-US" altLang="zh-CN" sz="2400" dirty="0" smtClean="0">
                <a:ea typeface="宋体" charset="-122"/>
              </a:rPr>
              <a:t> </a:t>
            </a:r>
            <a:r>
              <a:rPr lang="en-US" altLang="zh-CN" sz="2400" dirty="0">
                <a:ea typeface="宋体" charset="-122"/>
              </a:rPr>
              <a:t>discovery of the G-N law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572000" y="428604"/>
            <a:ext cx="4286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ea typeface="宋体" charset="-122"/>
              </a:rPr>
              <a:t>… </a:t>
            </a:r>
            <a:r>
              <a:rPr lang="en-US" altLang="zh-CN" sz="2400" dirty="0" smtClean="0">
                <a:ea typeface="宋体" charset="-122"/>
              </a:rPr>
              <a:t> 1928…</a:t>
            </a:r>
            <a:endParaRPr lang="en-US" altLang="zh-CN" sz="2400" dirty="0">
              <a:ea typeface="宋体" charset="-122"/>
            </a:endParaRPr>
          </a:p>
          <a:p>
            <a:pPr algn="ctr"/>
            <a:r>
              <a:rPr lang="en-US" altLang="zh-CN" sz="2400" dirty="0" smtClean="0">
                <a:ea typeface="宋体" charset="-122"/>
              </a:rPr>
              <a:t>publication his explanation  with quantum mechanics</a:t>
            </a:r>
            <a:endParaRPr lang="en-US" altLang="zh-CN" sz="2400" dirty="0">
              <a:ea typeface="宋体" charset="-122"/>
            </a:endParaRPr>
          </a:p>
        </p:txBody>
      </p:sp>
      <p:pic>
        <p:nvPicPr>
          <p:cNvPr id="50185" name="Picture 9" descr="GamovGA_19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857364"/>
            <a:ext cx="3071834" cy="3841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2000" b="1" dirty="0" smtClean="0"/>
              <a:t>G. Gamow</a:t>
            </a:r>
            <a:r>
              <a:rPr lang="de-DE" sz="2000" dirty="0" smtClean="0"/>
              <a:t> "Zur Quantentheorie des Atomkernes" (On the quantum theory of the atomic nucleus), </a:t>
            </a:r>
            <a:r>
              <a:rPr lang="de-DE" sz="2000" i="1" dirty="0" smtClean="0"/>
              <a:t>Zeitschrift für Physik</a:t>
            </a:r>
            <a:r>
              <a:rPr lang="de-DE" sz="2000" dirty="0" smtClean="0"/>
              <a:t>, vol. 51, 204-212 (1928).</a:t>
            </a:r>
            <a:endParaRPr lang="en-US" altLang="zh-CN" sz="2000" dirty="0" smtClean="0">
              <a:ea typeface="宋体" charset="-122"/>
            </a:endParaRPr>
          </a:p>
        </p:txBody>
      </p:sp>
      <p:pic>
        <p:nvPicPr>
          <p:cNvPr id="122883" name="Picture 3" descr="alpapolon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0298" y="2428868"/>
            <a:ext cx="3792538" cy="3776663"/>
          </a:xfrm>
          <a:noFill/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0" y="1428736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C00000"/>
                </a:solidFill>
                <a:ea typeface="宋体" charset="-122"/>
              </a:rPr>
              <a:t>1.First: quantum mechanics (Atom) to Nuclear Physics      </a:t>
            </a:r>
            <a:r>
              <a:rPr lang="en-US" altLang="zh-CN" sz="2400" dirty="0" smtClean="0">
                <a:solidFill>
                  <a:srgbClr val="336600"/>
                </a:solidFill>
                <a:ea typeface="宋体" charset="-122"/>
              </a:rPr>
              <a:t>2. beta decay(GT) 3.Big bang  4.Biophysics </a:t>
            </a:r>
            <a:r>
              <a:rPr lang="en-US" altLang="zh-CN" sz="2800" dirty="0" smtClean="0">
                <a:solidFill>
                  <a:srgbClr val="336600"/>
                </a:solidFill>
                <a:ea typeface="宋体" charset="-122"/>
              </a:rPr>
              <a:t>5.play???</a:t>
            </a:r>
            <a:endParaRPr lang="en-US" altLang="zh-CN" sz="2800" dirty="0">
              <a:solidFill>
                <a:srgbClr val="336600"/>
              </a:solidFill>
              <a:ea typeface="宋体" charset="-122"/>
            </a:endParaRP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990600" y="4419600"/>
          <a:ext cx="1539875" cy="769938"/>
        </p:xfrm>
        <a:graphic>
          <a:graphicData uri="http://schemas.openxmlformats.org/presentationml/2006/ole">
            <p:oleObj spid="_x0000_s47106" name="Equation" r:id="rId4" imgW="457200" imgH="228600" progId="Equation.3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6400800" y="4419600"/>
          <a:ext cx="1882775" cy="769938"/>
        </p:xfrm>
        <a:graphic>
          <a:graphicData uri="http://schemas.openxmlformats.org/presentationml/2006/ole">
            <p:oleObj spid="_x0000_s47107" name="Equation" r:id="rId5" imgW="558720" imgH="228600" progId="Equation.3">
              <p:embed/>
            </p:oleObj>
          </a:graphicData>
        </a:graphic>
      </p:graphicFrame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191250" y="5791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CN" altLang="zh-CN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4689475" y="4235450"/>
            <a:ext cx="568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i="1">
                <a:ea typeface="宋体" charset="-122"/>
              </a:rPr>
              <a:t>R</a:t>
            </a:r>
            <a:r>
              <a:rPr lang="en-US" altLang="zh-CN" baseline="-25000">
                <a:ea typeface="宋体" charset="-122"/>
              </a:rPr>
              <a:t>ext</a:t>
            </a:r>
          </a:p>
          <a:p>
            <a:r>
              <a:rPr lang="en-US" altLang="zh-CN">
                <a:ea typeface="宋体" charset="-122"/>
              </a:rPr>
              <a:t>↓</a:t>
            </a: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3067050" y="6132513"/>
            <a:ext cx="368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>
                <a:ea typeface="宋体" charset="-122"/>
              </a:rPr>
              <a:t>Internal region    External region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5B0158-E1DC-47D7-AA17-337B8025F17E}" type="slidenum">
              <a:rPr lang="en-US" altLang="zh-CN" smtClean="0">
                <a:latin typeface="Arial" charset="0"/>
              </a:rPr>
              <a:pPr/>
              <a:t>9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250825" y="188913"/>
            <a:ext cx="8280400" cy="985837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2800" b="1">
                <a:solidFill>
                  <a:srgbClr val="0000FF"/>
                </a:solidFill>
              </a:rPr>
              <a:t>There are more than 400 nuclei that exhibit the alpha-decay phenomenon (</a:t>
            </a:r>
            <a:r>
              <a:rPr lang="en-US" altLang="zh-CN" sz="2800" b="1">
                <a:solidFill>
                  <a:srgbClr val="3333FF"/>
                </a:solidFill>
              </a:rPr>
              <a:t>yellow one</a:t>
            </a:r>
            <a:r>
              <a:rPr lang="en-US" altLang="zh-CN" sz="2800" b="1">
                <a:solidFill>
                  <a:srgbClr val="0000FF"/>
                </a:solidFill>
              </a:rPr>
              <a:t>).</a:t>
            </a:r>
          </a:p>
        </p:txBody>
      </p:sp>
      <p:pic>
        <p:nvPicPr>
          <p:cNvPr id="20484" name="Picture 3" descr="alphachart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 r="1517" b="2763"/>
          <a:stretch>
            <a:fillRect/>
          </a:stretch>
        </p:blipFill>
        <p:spPr>
          <a:xfrm>
            <a:off x="468313" y="1268413"/>
            <a:ext cx="7848600" cy="54006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A919EC-6907-4002-BAAB-F1DCD2DA2851}" type="slidenum">
              <a:rPr lang="en-US" altLang="zh-CN" smtClean="0">
                <a:latin typeface="Arial" charset="0"/>
              </a:rPr>
              <a:pPr/>
              <a:t>10</a:t>
            </a:fld>
            <a:endParaRPr lang="en-US" altLang="zh-CN" smtClean="0">
              <a:latin typeface="Arial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107950" y="981075"/>
            <a:ext cx="9251950" cy="5876925"/>
            <a:chOff x="-68" y="255"/>
            <a:chExt cx="5828" cy="3892"/>
          </a:xfrm>
        </p:grpSpPr>
        <p:graphicFrame>
          <p:nvGraphicFramePr>
            <p:cNvPr id="1026" name="Object 3"/>
            <p:cNvGraphicFramePr>
              <a:graphicFrameLocks noChangeAspect="1"/>
            </p:cNvGraphicFramePr>
            <p:nvPr/>
          </p:nvGraphicFramePr>
          <p:xfrm>
            <a:off x="0" y="255"/>
            <a:ext cx="5760" cy="3892"/>
          </p:xfrm>
          <a:graphic>
            <a:graphicData uri="http://schemas.openxmlformats.org/presentationml/2006/ole">
              <p:oleObj spid="_x0000_s79874" name="CorelDRAW" r:id="rId3" imgW="10232640" imgH="6936120" progId="">
                <p:embed/>
              </p:oleObj>
            </a:graphicData>
          </a:graphic>
        </p:graphicFrame>
        <p:graphicFrame>
          <p:nvGraphicFramePr>
            <p:cNvPr id="1027" name="Object 4"/>
            <p:cNvGraphicFramePr>
              <a:graphicFrameLocks noChangeAspect="1"/>
            </p:cNvGraphicFramePr>
            <p:nvPr/>
          </p:nvGraphicFramePr>
          <p:xfrm>
            <a:off x="1983" y="607"/>
            <a:ext cx="2570" cy="2448"/>
          </p:xfrm>
          <a:graphic>
            <a:graphicData uri="http://schemas.openxmlformats.org/presentationml/2006/ole">
              <p:oleObj spid="_x0000_s79875" name="CorelDRAW" r:id="rId4" imgW="4570200" imgH="4362480" progId="">
                <p:embed/>
              </p:oleObj>
            </a:graphicData>
          </a:graphic>
        </p:graphicFrame>
        <p:graphicFrame>
          <p:nvGraphicFramePr>
            <p:cNvPr id="1028" name="Object 5"/>
            <p:cNvGraphicFramePr>
              <a:graphicFrameLocks noChangeAspect="1"/>
            </p:cNvGraphicFramePr>
            <p:nvPr/>
          </p:nvGraphicFramePr>
          <p:xfrm>
            <a:off x="1837" y="607"/>
            <a:ext cx="3833" cy="2435"/>
          </p:xfrm>
          <a:graphic>
            <a:graphicData uri="http://schemas.openxmlformats.org/presentationml/2006/ole">
              <p:oleObj spid="_x0000_s79876" name="CorelDRAW" r:id="rId5" imgW="6799680" imgH="4330080" progId="">
                <p:embed/>
              </p:oleObj>
            </a:graphicData>
          </a:graphic>
        </p:graphicFrame>
        <p:graphicFrame>
          <p:nvGraphicFramePr>
            <p:cNvPr id="1029" name="Object 6"/>
            <p:cNvGraphicFramePr>
              <a:graphicFrameLocks noChangeAspect="1"/>
            </p:cNvGraphicFramePr>
            <p:nvPr/>
          </p:nvGraphicFramePr>
          <p:xfrm>
            <a:off x="-68" y="1207"/>
            <a:ext cx="2724" cy="1859"/>
          </p:xfrm>
          <a:graphic>
            <a:graphicData uri="http://schemas.openxmlformats.org/presentationml/2006/ole">
              <p:oleObj spid="_x0000_s79877" name="CorelDRAW" r:id="rId6" imgW="4897080" imgH="3349800" progId="">
                <p:embed/>
              </p:oleObj>
            </a:graphicData>
          </a:graphic>
        </p:graphicFrame>
      </p:grpSp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250825" y="188913"/>
            <a:ext cx="8569325" cy="9461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</a:rPr>
              <a:t>It has been used as a reliable way to identify new synthesized elements and isomeric states.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71500" y="5786438"/>
            <a:ext cx="7772400" cy="738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b="1" dirty="0">
                <a:solidFill>
                  <a:srgbClr val="0000FF"/>
                </a:solidFill>
              </a:rPr>
              <a:t>R. </a:t>
            </a:r>
            <a:r>
              <a:rPr lang="en-US" altLang="zh-CN" sz="1400" b="1" dirty="0" err="1">
                <a:solidFill>
                  <a:srgbClr val="0000FF"/>
                </a:solidFill>
              </a:rPr>
              <a:t>Eichler</a:t>
            </a:r>
            <a:r>
              <a:rPr lang="en-US" altLang="zh-CN" sz="1400" b="1" dirty="0">
                <a:solidFill>
                  <a:srgbClr val="0000FF"/>
                </a:solidFill>
              </a:rPr>
              <a:t> et al, NATURE, Vol.447(2007)72, </a:t>
            </a:r>
            <a:r>
              <a:rPr lang="en-US" altLang="zh-CN" sz="1400" b="1" i="1" dirty="0"/>
              <a:t>Chemical characterization of element 112</a:t>
            </a:r>
          </a:p>
          <a:p>
            <a:pPr>
              <a:defRPr/>
            </a:pPr>
            <a:r>
              <a:rPr lang="ru-RU" altLang="zh-CN" sz="1400" b="1" dirty="0">
                <a:solidFill>
                  <a:srgbClr val="0000FF"/>
                </a:solidFill>
              </a:rPr>
              <a:t>Oganessian</a:t>
            </a:r>
            <a:r>
              <a:rPr lang="en-US" altLang="zh-CN" sz="1400" b="1" dirty="0">
                <a:solidFill>
                  <a:srgbClr val="0000FF"/>
                </a:solidFill>
              </a:rPr>
              <a:t> et al., </a:t>
            </a:r>
            <a:r>
              <a:rPr lang="en-US" altLang="zh-CN" sz="1400" b="1" dirty="0">
                <a:solidFill>
                  <a:srgbClr val="0000FF"/>
                </a:solidFill>
                <a:ea typeface="BatangChe" pitchFamily="49" charset="-127"/>
              </a:rPr>
              <a:t>Phys. Rev. </a:t>
            </a:r>
            <a:r>
              <a:rPr lang="en-US" altLang="zh-CN" sz="1400" b="1" dirty="0" err="1">
                <a:solidFill>
                  <a:srgbClr val="0000FF"/>
                </a:solidFill>
                <a:ea typeface="BatangChe" pitchFamily="49" charset="-127"/>
              </a:rPr>
              <a:t>Lett</a:t>
            </a:r>
            <a:r>
              <a:rPr lang="en-US" altLang="zh-CN" sz="1400" b="1" dirty="0">
                <a:solidFill>
                  <a:srgbClr val="0000FF"/>
                </a:solidFill>
                <a:ea typeface="BatangChe" pitchFamily="49" charset="-127"/>
              </a:rPr>
              <a:t>. 104, 142502 (2010) </a:t>
            </a:r>
          </a:p>
          <a:p>
            <a:pPr>
              <a:defRPr/>
            </a:pPr>
            <a:r>
              <a:rPr lang="en-US" altLang="zh-CN" sz="1400" b="1" dirty="0">
                <a:solidFill>
                  <a:srgbClr val="0000FF"/>
                </a:solidFill>
                <a:ea typeface="BatangChe" pitchFamily="49" charset="-127"/>
              </a:rPr>
              <a:t>                             </a:t>
            </a:r>
            <a:r>
              <a:rPr lang="en-US" altLang="zh-CN" sz="1400" b="1" i="1" dirty="0">
                <a:ea typeface="BatangChe" pitchFamily="49" charset="-127"/>
              </a:rPr>
              <a:t>Synthesis of a New Element with Atomic Number Z=117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611188" y="908050"/>
            <a:ext cx="8281987" cy="4883150"/>
            <a:chOff x="385" y="572"/>
            <a:chExt cx="5087" cy="3076"/>
          </a:xfrm>
        </p:grpSpPr>
        <p:pic>
          <p:nvPicPr>
            <p:cNvPr id="21510" name="Picture 4" descr="PTE_Chem_Rf_Hs_upto_118_200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572"/>
              <a:ext cx="4368" cy="2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1" name="AutoShape 5"/>
            <p:cNvSpPr>
              <a:spLocks noChangeArrowheads="1"/>
            </p:cNvSpPr>
            <p:nvPr/>
          </p:nvSpPr>
          <p:spPr bwMode="auto">
            <a:xfrm>
              <a:off x="3024" y="2160"/>
              <a:ext cx="240" cy="384"/>
            </a:xfrm>
            <a:prstGeom prst="cube">
              <a:avLst>
                <a:gd name="adj" fmla="val 25000"/>
              </a:avLst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5C00"/>
              </a:prst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2976" y="2208"/>
              <a:ext cx="336" cy="3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prstShdw prst="shdw18" dist="17961" dir="135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en-US" altLang="zh-CN" b="1" dirty="0" err="1">
                  <a:latin typeface="Gungsuh" pitchFamily="18" charset="-127"/>
                  <a:ea typeface="Gungsuh" pitchFamily="18" charset="-127"/>
                </a:rPr>
                <a:t>Cn</a:t>
              </a:r>
              <a:endParaRPr lang="en-US" altLang="zh-CN" b="1" dirty="0">
                <a:latin typeface="Gungsuh" pitchFamily="18" charset="-127"/>
                <a:ea typeface="Gungsuh" pitchFamily="18" charset="-127"/>
              </a:endParaRPr>
            </a:p>
            <a:p>
              <a:pPr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en-US" altLang="zh-CN" sz="1000" dirty="0">
                  <a:latin typeface="Gulim" pitchFamily="34" charset="-127"/>
                  <a:ea typeface="Gulim" pitchFamily="34" charset="-127"/>
                </a:rPr>
                <a:t>112</a:t>
              </a:r>
            </a:p>
          </p:txBody>
        </p:sp>
        <p:sp>
          <p:nvSpPr>
            <p:cNvPr id="4103" name="AutoShape 7"/>
            <p:cNvSpPr>
              <a:spLocks noChangeArrowheads="1"/>
            </p:cNvSpPr>
            <p:nvPr/>
          </p:nvSpPr>
          <p:spPr bwMode="auto">
            <a:xfrm>
              <a:off x="4241" y="2205"/>
              <a:ext cx="240" cy="240"/>
            </a:xfrm>
            <a:prstGeom prst="bevel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prstShdw prst="shdw18" dist="17961" dir="13500000">
                <a:srgbClr val="FF0000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zh-CN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>
                <a:defRPr/>
              </a:pPr>
              <a:r>
                <a:rPr lang="en-US" altLang="zh-CN" sz="1000"/>
                <a:t>117</a:t>
              </a:r>
            </a:p>
          </p:txBody>
        </p:sp>
        <p:sp>
          <p:nvSpPr>
            <p:cNvPr id="21514" name="WordArt 8"/>
            <p:cNvSpPr>
              <a:spLocks noChangeArrowheads="1" noChangeShapeType="1" noTextEdit="1"/>
            </p:cNvSpPr>
            <p:nvPr/>
          </p:nvSpPr>
          <p:spPr bwMode="auto">
            <a:xfrm>
              <a:off x="4286" y="2251"/>
              <a:ext cx="168" cy="12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1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华文新魏"/>
                  <a:ea typeface="华文新魏"/>
                </a:rPr>
                <a:t>117</a:t>
              </a:r>
              <a:endParaRPr lang="zh-CN" altLang="en-US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华文新魏"/>
                <a:ea typeface="华文新魏"/>
              </a:endParaRPr>
            </a:p>
          </p:txBody>
        </p:sp>
        <p:pic>
          <p:nvPicPr>
            <p:cNvPr id="21515" name="Picture 9" descr="6_GSI_Cn_Nachwuchs_72dpi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12" y="2544"/>
              <a:ext cx="960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500063" y="214313"/>
            <a:ext cx="76327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altLang="zh-CN" sz="3200" b="1">
                <a:solidFill>
                  <a:srgbClr val="FF3300"/>
                </a:solidFill>
                <a:ea typeface="隶书" pitchFamily="49" charset="-122"/>
              </a:rPr>
              <a:t>Superheavy: </a:t>
            </a:r>
            <a:r>
              <a:rPr lang="zh-CN" altLang="en-US" sz="3200" b="1">
                <a:solidFill>
                  <a:srgbClr val="FF3300"/>
                </a:solidFill>
                <a:ea typeface="隶书" pitchFamily="49" charset="-122"/>
              </a:rPr>
              <a:t> </a:t>
            </a:r>
            <a:r>
              <a:rPr lang="en-US" altLang="zh-CN" sz="3200" b="1">
                <a:solidFill>
                  <a:srgbClr val="FF3300"/>
                </a:solidFill>
                <a:ea typeface="隶书" pitchFamily="49" charset="-122"/>
              </a:rPr>
              <a:t>Z=114 (Fl), Z=116 (Lv)</a:t>
            </a:r>
            <a:endParaRPr lang="zh-CN" altLang="en-US" sz="3200" b="1">
              <a:solidFill>
                <a:srgbClr val="FF3300"/>
              </a:solidFill>
              <a:ea typeface="隶书" pitchFamily="49" charset="-122"/>
            </a:endParaRPr>
          </a:p>
        </p:txBody>
      </p:sp>
      <p:sp>
        <p:nvSpPr>
          <p:cNvPr id="21509" name="灯片编号占位符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09E4B5-4585-4AB3-9474-0075140E1EA1}" type="slidenum">
              <a:rPr lang="en-US" altLang="zh-CN" smtClean="0">
                <a:latin typeface="Arial" charset="0"/>
              </a:rPr>
              <a:pPr/>
              <a:t>11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9" name="Group 2"/>
          <p:cNvGrpSpPr>
            <a:grpSpLocks/>
          </p:cNvGrpSpPr>
          <p:nvPr/>
        </p:nvGrpSpPr>
        <p:grpSpPr bwMode="auto">
          <a:xfrm>
            <a:off x="4113213" y="4656138"/>
            <a:ext cx="2438400" cy="1868487"/>
            <a:chOff x="2591" y="2814"/>
            <a:chExt cx="1536" cy="1177"/>
          </a:xfrm>
        </p:grpSpPr>
        <p:sp>
          <p:nvSpPr>
            <p:cNvPr id="3047" name="Rectangle 3"/>
            <p:cNvSpPr>
              <a:spLocks noChangeArrowheads="1"/>
            </p:cNvSpPr>
            <p:nvPr/>
          </p:nvSpPr>
          <p:spPr bwMode="auto">
            <a:xfrm>
              <a:off x="2591" y="2814"/>
              <a:ext cx="1536" cy="11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48" name="Text Box 4"/>
            <p:cNvSpPr txBox="1">
              <a:spLocks noChangeArrowheads="1"/>
            </p:cNvSpPr>
            <p:nvPr/>
          </p:nvSpPr>
          <p:spPr bwMode="auto">
            <a:xfrm>
              <a:off x="2746" y="2946"/>
              <a:ext cx="53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400">
                  <a:latin typeface="Verdana" pitchFamily="34" charset="0"/>
                </a:rPr>
                <a:t>known</a:t>
              </a:r>
            </a:p>
          </p:txBody>
        </p:sp>
      </p:grpSp>
      <p:grpSp>
        <p:nvGrpSpPr>
          <p:cNvPr id="3000" name="Group 5"/>
          <p:cNvGrpSpPr>
            <a:grpSpLocks/>
          </p:cNvGrpSpPr>
          <p:nvPr/>
        </p:nvGrpSpPr>
        <p:grpSpPr bwMode="auto">
          <a:xfrm>
            <a:off x="2663825" y="2320925"/>
            <a:ext cx="6248400" cy="4095750"/>
            <a:chOff x="1678" y="1344"/>
            <a:chExt cx="3936" cy="2580"/>
          </a:xfrm>
        </p:grpSpPr>
        <p:grpSp>
          <p:nvGrpSpPr>
            <p:cNvPr id="3024" name="Group 6"/>
            <p:cNvGrpSpPr>
              <a:grpSpLocks/>
            </p:cNvGrpSpPr>
            <p:nvPr/>
          </p:nvGrpSpPr>
          <p:grpSpPr bwMode="auto">
            <a:xfrm>
              <a:off x="1678" y="1344"/>
              <a:ext cx="3936" cy="2580"/>
              <a:chOff x="1678" y="1344"/>
              <a:chExt cx="3936" cy="2580"/>
            </a:xfrm>
          </p:grpSpPr>
          <p:sp>
            <p:nvSpPr>
              <p:cNvPr id="3026" name="Rectangle 7"/>
              <p:cNvSpPr>
                <a:spLocks noChangeArrowheads="1"/>
              </p:cNvSpPr>
              <p:nvPr/>
            </p:nvSpPr>
            <p:spPr bwMode="auto">
              <a:xfrm>
                <a:off x="5338" y="1344"/>
                <a:ext cx="276" cy="27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/>
                  <a:t>CN</a:t>
                </a:r>
                <a:endParaRPr lang="en-US" altLang="zh-CN">
                  <a:latin typeface="Times New Roman" pitchFamily="18" charset="0"/>
                </a:endParaRPr>
              </a:p>
            </p:txBody>
          </p:sp>
          <p:sp>
            <p:nvSpPr>
              <p:cNvPr id="3027" name="Line 8"/>
              <p:cNvSpPr>
                <a:spLocks noChangeShapeType="1"/>
              </p:cNvSpPr>
              <p:nvPr/>
            </p:nvSpPr>
            <p:spPr bwMode="auto">
              <a:xfrm flipH="1">
                <a:off x="4954" y="1632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28" name="Line 9"/>
              <p:cNvSpPr>
                <a:spLocks noChangeShapeType="1"/>
              </p:cNvSpPr>
              <p:nvPr/>
            </p:nvSpPr>
            <p:spPr bwMode="auto">
              <a:xfrm flipH="1">
                <a:off x="4570" y="2016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29" name="Line 10"/>
              <p:cNvSpPr>
                <a:spLocks noChangeShapeType="1"/>
              </p:cNvSpPr>
              <p:nvPr/>
            </p:nvSpPr>
            <p:spPr bwMode="auto">
              <a:xfrm flipH="1">
                <a:off x="4186" y="2400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30" name="Line 11"/>
              <p:cNvSpPr>
                <a:spLocks noChangeShapeType="1"/>
              </p:cNvSpPr>
              <p:nvPr/>
            </p:nvSpPr>
            <p:spPr bwMode="auto">
              <a:xfrm flipH="1">
                <a:off x="3802" y="2784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31" name="Line 12"/>
              <p:cNvSpPr>
                <a:spLocks noChangeShapeType="1"/>
              </p:cNvSpPr>
              <p:nvPr/>
            </p:nvSpPr>
            <p:spPr bwMode="auto">
              <a:xfrm flipH="1">
                <a:off x="3418" y="3168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32" name="Line 13"/>
              <p:cNvSpPr>
                <a:spLocks noChangeShapeType="1"/>
              </p:cNvSpPr>
              <p:nvPr/>
            </p:nvSpPr>
            <p:spPr bwMode="auto">
              <a:xfrm flipH="1">
                <a:off x="3034" y="3552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sm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33" name="Rectangle 14"/>
              <p:cNvSpPr>
                <a:spLocks noChangeArrowheads="1"/>
              </p:cNvSpPr>
              <p:nvPr/>
            </p:nvSpPr>
            <p:spPr bwMode="auto">
              <a:xfrm>
                <a:off x="5050" y="1344"/>
                <a:ext cx="276" cy="276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scene3d>
                <a:camera prst="legacyPerspectiveTopLeft"/>
                <a:lightRig rig="legacyFlat3" dir="t"/>
              </a:scene3d>
              <a:sp3d extrusionH="31723000" prstMaterial="legacyPlastic">
                <a:bevelT w="13500" h="13500" prst="angle"/>
                <a:bevelB w="13500" h="13500" prst="angle"/>
                <a:extrusionClr>
                  <a:srgbClr val="CCEC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 eaLnBrk="0" hangingPunct="0"/>
                <a:r>
                  <a:rPr lang="en-US" altLang="zh-CN" sz="1200" baseline="30000"/>
                  <a:t>277</a:t>
                </a:r>
                <a:r>
                  <a:rPr lang="en-US" altLang="zh-CN" sz="1200"/>
                  <a:t>112</a:t>
                </a:r>
                <a:endParaRPr lang="en-US" altLang="zh-CN" sz="1400" baseline="30000">
                  <a:latin typeface="Times New Roman" pitchFamily="18" charset="0"/>
                </a:endParaRPr>
              </a:p>
            </p:txBody>
          </p:sp>
          <p:sp>
            <p:nvSpPr>
              <p:cNvPr id="3034" name="Rectangle 15"/>
              <p:cNvSpPr>
                <a:spLocks noChangeArrowheads="1"/>
              </p:cNvSpPr>
              <p:nvPr/>
            </p:nvSpPr>
            <p:spPr bwMode="auto">
              <a:xfrm>
                <a:off x="4666" y="1728"/>
                <a:ext cx="276" cy="2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aseline="30000"/>
                  <a:t>273</a:t>
                </a:r>
                <a:r>
                  <a:rPr lang="en-US" altLang="zh-CN" sz="1200"/>
                  <a:t>110</a:t>
                </a:r>
                <a:endParaRPr lang="en-US" altLang="zh-CN" sz="1400" baseline="30000">
                  <a:latin typeface="Times New Roman" pitchFamily="18" charset="0"/>
                </a:endParaRPr>
              </a:p>
            </p:txBody>
          </p:sp>
          <p:sp>
            <p:nvSpPr>
              <p:cNvPr id="3035" name="Rectangle 16"/>
              <p:cNvSpPr>
                <a:spLocks noChangeArrowheads="1"/>
              </p:cNvSpPr>
              <p:nvPr/>
            </p:nvSpPr>
            <p:spPr bwMode="auto">
              <a:xfrm>
                <a:off x="4282" y="2112"/>
                <a:ext cx="276" cy="2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aseline="30000"/>
                  <a:t>269</a:t>
                </a:r>
                <a:r>
                  <a:rPr lang="en-US" altLang="zh-CN" sz="1200"/>
                  <a:t>Hs</a:t>
                </a:r>
                <a:endParaRPr lang="en-US" altLang="zh-CN" sz="1400" baseline="30000">
                  <a:latin typeface="Times New Roman" pitchFamily="18" charset="0"/>
                </a:endParaRPr>
              </a:p>
            </p:txBody>
          </p:sp>
          <p:sp>
            <p:nvSpPr>
              <p:cNvPr id="3036" name="Rectangle 17"/>
              <p:cNvSpPr>
                <a:spLocks noChangeArrowheads="1"/>
              </p:cNvSpPr>
              <p:nvPr/>
            </p:nvSpPr>
            <p:spPr bwMode="auto">
              <a:xfrm>
                <a:off x="3898" y="2496"/>
                <a:ext cx="276" cy="2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aseline="30000"/>
                  <a:t>265</a:t>
                </a:r>
                <a:r>
                  <a:rPr lang="en-US" altLang="zh-CN" sz="1200"/>
                  <a:t>Sg</a:t>
                </a:r>
                <a:endParaRPr lang="en-US" altLang="zh-CN" sz="1400" baseline="30000">
                  <a:latin typeface="Times New Roman" pitchFamily="18" charset="0"/>
                </a:endParaRPr>
              </a:p>
            </p:txBody>
          </p:sp>
          <p:sp>
            <p:nvSpPr>
              <p:cNvPr id="3037" name="Rectangle 18"/>
              <p:cNvSpPr>
                <a:spLocks noChangeArrowheads="1"/>
              </p:cNvSpPr>
              <p:nvPr/>
            </p:nvSpPr>
            <p:spPr bwMode="auto">
              <a:xfrm>
                <a:off x="3514" y="2880"/>
                <a:ext cx="276" cy="2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aseline="30000"/>
                  <a:t>261</a:t>
                </a:r>
                <a:r>
                  <a:rPr lang="en-US" altLang="zh-CN" sz="1200"/>
                  <a:t>Rf</a:t>
                </a:r>
                <a:endParaRPr lang="en-US" altLang="zh-CN" sz="1400" baseline="30000">
                  <a:latin typeface="Times New Roman" pitchFamily="18" charset="0"/>
                </a:endParaRPr>
              </a:p>
            </p:txBody>
          </p:sp>
          <p:sp>
            <p:nvSpPr>
              <p:cNvPr id="3038" name="Rectangle 19"/>
              <p:cNvSpPr>
                <a:spLocks noChangeArrowheads="1"/>
              </p:cNvSpPr>
              <p:nvPr/>
            </p:nvSpPr>
            <p:spPr bwMode="auto">
              <a:xfrm>
                <a:off x="3130" y="3264"/>
                <a:ext cx="276" cy="2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aseline="30000"/>
                  <a:t>257</a:t>
                </a:r>
                <a:r>
                  <a:rPr lang="en-US" altLang="zh-CN" sz="1200"/>
                  <a:t>No</a:t>
                </a:r>
                <a:endParaRPr lang="en-US" altLang="zh-CN" sz="1400" baseline="30000">
                  <a:latin typeface="Times New Roman" pitchFamily="18" charset="0"/>
                </a:endParaRPr>
              </a:p>
            </p:txBody>
          </p:sp>
          <p:sp>
            <p:nvSpPr>
              <p:cNvPr id="3039" name="Text Box 20"/>
              <p:cNvSpPr txBox="1">
                <a:spLocks noChangeArrowheads="1"/>
              </p:cNvSpPr>
              <p:nvPr/>
            </p:nvSpPr>
            <p:spPr bwMode="auto">
              <a:xfrm>
                <a:off x="5040" y="1669"/>
                <a:ext cx="50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000"/>
                  <a:t>11.45 MeV</a:t>
                </a:r>
              </a:p>
              <a:p>
                <a:pPr eaLnBrk="0" hangingPunct="0"/>
                <a:r>
                  <a:rPr lang="en-US" altLang="zh-CN" sz="1000"/>
                  <a:t>280 </a:t>
                </a:r>
                <a:r>
                  <a:rPr lang="en-US" altLang="zh-CN" sz="1000">
                    <a:sym typeface="Symbol" pitchFamily="18" charset="2"/>
                  </a:rPr>
                  <a:t></a:t>
                </a:r>
                <a:r>
                  <a:rPr lang="en-US" altLang="zh-CN" sz="1000"/>
                  <a:t>s</a:t>
                </a:r>
              </a:p>
            </p:txBody>
          </p:sp>
          <p:sp>
            <p:nvSpPr>
              <p:cNvPr id="3040" name="Text Box 21"/>
              <p:cNvSpPr txBox="1">
                <a:spLocks noChangeArrowheads="1"/>
              </p:cNvSpPr>
              <p:nvPr/>
            </p:nvSpPr>
            <p:spPr bwMode="auto">
              <a:xfrm>
                <a:off x="4666" y="2046"/>
                <a:ext cx="50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000"/>
                  <a:t>11.08 MeV</a:t>
                </a:r>
              </a:p>
              <a:p>
                <a:pPr eaLnBrk="0" hangingPunct="0"/>
                <a:r>
                  <a:rPr lang="en-US" altLang="zh-CN" sz="1000"/>
                  <a:t>110 </a:t>
                </a:r>
                <a:r>
                  <a:rPr lang="en-US" altLang="zh-CN" sz="1000">
                    <a:sym typeface="Symbol" pitchFamily="18" charset="2"/>
                  </a:rPr>
                  <a:t></a:t>
                </a:r>
                <a:r>
                  <a:rPr lang="en-US" altLang="zh-CN" sz="1000"/>
                  <a:t> s</a:t>
                </a:r>
              </a:p>
            </p:txBody>
          </p:sp>
          <p:sp>
            <p:nvSpPr>
              <p:cNvPr id="3041" name="Text Box 22"/>
              <p:cNvSpPr txBox="1">
                <a:spLocks noChangeArrowheads="1"/>
              </p:cNvSpPr>
              <p:nvPr/>
            </p:nvSpPr>
            <p:spPr bwMode="auto">
              <a:xfrm>
                <a:off x="4282" y="2430"/>
                <a:ext cx="4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000"/>
                  <a:t>9.23 MeV</a:t>
                </a:r>
              </a:p>
              <a:p>
                <a:pPr eaLnBrk="0" hangingPunct="0"/>
                <a:r>
                  <a:rPr lang="en-US" altLang="zh-CN" sz="1000"/>
                  <a:t>19.7 s</a:t>
                </a:r>
              </a:p>
            </p:txBody>
          </p:sp>
          <p:sp>
            <p:nvSpPr>
              <p:cNvPr id="3042" name="Text Box 23"/>
              <p:cNvSpPr txBox="1">
                <a:spLocks noChangeArrowheads="1"/>
              </p:cNvSpPr>
              <p:nvPr/>
            </p:nvSpPr>
            <p:spPr bwMode="auto">
              <a:xfrm>
                <a:off x="3898" y="2814"/>
                <a:ext cx="8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000"/>
                  <a:t>4.60 MeV (escape)</a:t>
                </a:r>
              </a:p>
              <a:p>
                <a:pPr eaLnBrk="0" hangingPunct="0"/>
                <a:r>
                  <a:rPr lang="en-US" altLang="zh-CN" sz="1000"/>
                  <a:t>7.4 s</a:t>
                </a:r>
              </a:p>
            </p:txBody>
          </p:sp>
          <p:sp>
            <p:nvSpPr>
              <p:cNvPr id="3043" name="Text Box 24"/>
              <p:cNvSpPr txBox="1">
                <a:spLocks noChangeArrowheads="1"/>
              </p:cNvSpPr>
              <p:nvPr/>
            </p:nvSpPr>
            <p:spPr bwMode="auto">
              <a:xfrm>
                <a:off x="3514" y="3198"/>
                <a:ext cx="4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000"/>
                  <a:t>8.52 MeV</a:t>
                </a:r>
              </a:p>
              <a:p>
                <a:pPr eaLnBrk="0" hangingPunct="0"/>
                <a:r>
                  <a:rPr lang="en-US" altLang="zh-CN" sz="1000"/>
                  <a:t>4.7 s</a:t>
                </a:r>
              </a:p>
            </p:txBody>
          </p:sp>
          <p:sp>
            <p:nvSpPr>
              <p:cNvPr id="3044" name="Rectangle 25"/>
              <p:cNvSpPr>
                <a:spLocks noChangeArrowheads="1"/>
              </p:cNvSpPr>
              <p:nvPr/>
            </p:nvSpPr>
            <p:spPr bwMode="auto">
              <a:xfrm>
                <a:off x="2746" y="3648"/>
                <a:ext cx="276" cy="27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aseline="30000"/>
                  <a:t>253</a:t>
                </a:r>
                <a:r>
                  <a:rPr lang="en-US" altLang="zh-CN" sz="1200"/>
                  <a:t>Fm</a:t>
                </a:r>
                <a:endParaRPr lang="en-US" altLang="zh-CN" sz="1400" baseline="30000">
                  <a:latin typeface="Times New Roman" pitchFamily="18" charset="0"/>
                </a:endParaRPr>
              </a:p>
            </p:txBody>
          </p:sp>
          <p:sp>
            <p:nvSpPr>
              <p:cNvPr id="3045" name="Text Box 26"/>
              <p:cNvSpPr txBox="1">
                <a:spLocks noChangeArrowheads="1"/>
              </p:cNvSpPr>
              <p:nvPr/>
            </p:nvSpPr>
            <p:spPr bwMode="auto">
              <a:xfrm>
                <a:off x="3130" y="3582"/>
                <a:ext cx="4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000"/>
                  <a:t>8.34 MeV</a:t>
                </a:r>
              </a:p>
              <a:p>
                <a:pPr eaLnBrk="0" hangingPunct="0"/>
                <a:r>
                  <a:rPr lang="en-US" altLang="zh-CN" sz="1000"/>
                  <a:t>15.0 s</a:t>
                </a:r>
              </a:p>
            </p:txBody>
          </p:sp>
          <p:sp>
            <p:nvSpPr>
              <p:cNvPr id="3046" name="Text Box 27"/>
              <p:cNvSpPr txBox="1">
                <a:spLocks noChangeArrowheads="1"/>
              </p:cNvSpPr>
              <p:nvPr/>
            </p:nvSpPr>
            <p:spPr bwMode="auto">
              <a:xfrm>
                <a:off x="1678" y="3634"/>
                <a:ext cx="82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000"/>
                  <a:t>Date:  09-Feb-1996</a:t>
                </a:r>
              </a:p>
              <a:p>
                <a:pPr eaLnBrk="0" hangingPunct="0"/>
                <a:r>
                  <a:rPr lang="en-US" altLang="zh-CN" sz="1000"/>
                  <a:t>Time: 22:37 h</a:t>
                </a:r>
              </a:p>
            </p:txBody>
          </p:sp>
        </p:grpSp>
        <p:sp>
          <p:nvSpPr>
            <p:cNvPr id="3025" name="Rectangle 28"/>
            <p:cNvSpPr>
              <a:spLocks noChangeArrowheads="1"/>
            </p:cNvSpPr>
            <p:nvPr/>
          </p:nvSpPr>
          <p:spPr bwMode="auto">
            <a:xfrm>
              <a:off x="5050" y="1344"/>
              <a:ext cx="276" cy="27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altLang="zh-CN" sz="1200" baseline="30000"/>
                <a:t>277</a:t>
              </a:r>
              <a:r>
                <a:rPr lang="en-US" altLang="zh-CN" sz="1200"/>
                <a:t>112</a:t>
              </a:r>
              <a:endParaRPr lang="en-US" altLang="zh-CN" sz="1400" baseline="30000">
                <a:latin typeface="Times New Roman" pitchFamily="18" charset="0"/>
              </a:endParaRPr>
            </a:p>
          </p:txBody>
        </p:sp>
      </p:grp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58888" y="1095375"/>
          <a:ext cx="6096000" cy="3927475"/>
        </p:xfrm>
        <a:graphic>
          <a:graphicData uri="http://schemas.openxmlformats.org/presentationml/2006/ole">
            <p:oleObj spid="_x0000_s2050" name="CorelDRAW" r:id="rId3" imgW="8008560" imgH="5159160" progId="">
              <p:embed/>
            </p:oleObj>
          </a:graphicData>
        </a:graphic>
      </p:graphicFrame>
      <p:grpSp>
        <p:nvGrpSpPr>
          <p:cNvPr id="3001" name="Group 30"/>
          <p:cNvGrpSpPr>
            <a:grpSpLocks/>
          </p:cNvGrpSpPr>
          <p:nvPr/>
        </p:nvGrpSpPr>
        <p:grpSpPr bwMode="auto">
          <a:xfrm>
            <a:off x="152400" y="1143000"/>
            <a:ext cx="3529013" cy="1192213"/>
            <a:chOff x="96" y="720"/>
            <a:chExt cx="2223" cy="751"/>
          </a:xfrm>
        </p:grpSpPr>
        <p:sp>
          <p:nvSpPr>
            <p:cNvPr id="3020" name="AutoShape 31"/>
            <p:cNvSpPr>
              <a:spLocks noChangeArrowheads="1"/>
            </p:cNvSpPr>
            <p:nvPr/>
          </p:nvSpPr>
          <p:spPr bwMode="auto">
            <a:xfrm>
              <a:off x="96" y="720"/>
              <a:ext cx="2223" cy="75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33CCCC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021" name="Group 32"/>
            <p:cNvGrpSpPr>
              <a:grpSpLocks/>
            </p:cNvGrpSpPr>
            <p:nvPr/>
          </p:nvGrpSpPr>
          <p:grpSpPr bwMode="auto">
            <a:xfrm>
              <a:off x="170" y="964"/>
              <a:ext cx="388" cy="461"/>
              <a:chOff x="170" y="964"/>
              <a:chExt cx="388" cy="461"/>
            </a:xfrm>
          </p:grpSpPr>
          <p:grpSp>
            <p:nvGrpSpPr>
              <p:cNvPr id="3022" name="Group 33"/>
              <p:cNvGrpSpPr>
                <a:grpSpLocks/>
              </p:cNvGrpSpPr>
              <p:nvPr/>
            </p:nvGrpSpPr>
            <p:grpSpPr bwMode="auto">
              <a:xfrm>
                <a:off x="233" y="964"/>
                <a:ext cx="178" cy="187"/>
                <a:chOff x="441" y="776"/>
                <a:chExt cx="223" cy="233"/>
              </a:xfrm>
            </p:grpSpPr>
            <p:graphicFrame>
              <p:nvGraphicFramePr>
                <p:cNvPr id="2924" name="Object 876"/>
                <p:cNvGraphicFramePr>
                  <a:graphicFrameLocks noChangeAspect="1"/>
                </p:cNvGraphicFramePr>
                <p:nvPr/>
              </p:nvGraphicFramePr>
              <p:xfrm>
                <a:off x="468" y="941"/>
                <a:ext cx="40" cy="40"/>
              </p:xfrm>
              <a:graphic>
                <a:graphicData uri="http://schemas.openxmlformats.org/presentationml/2006/ole">
                  <p:oleObj spid="_x0000_s2924" name="Clip" r:id="rId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25" name="Object 877"/>
                <p:cNvGraphicFramePr>
                  <a:graphicFrameLocks noChangeAspect="1"/>
                </p:cNvGraphicFramePr>
                <p:nvPr/>
              </p:nvGraphicFramePr>
              <p:xfrm>
                <a:off x="466" y="832"/>
                <a:ext cx="40" cy="40"/>
              </p:xfrm>
              <a:graphic>
                <a:graphicData uri="http://schemas.openxmlformats.org/presentationml/2006/ole">
                  <p:oleObj spid="_x0000_s2925" name="Clip" r:id="rId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26" name="Object 878"/>
                <p:cNvGraphicFramePr>
                  <a:graphicFrameLocks noChangeAspect="1"/>
                </p:cNvGraphicFramePr>
                <p:nvPr/>
              </p:nvGraphicFramePr>
              <p:xfrm>
                <a:off x="512" y="861"/>
                <a:ext cx="40" cy="40"/>
              </p:xfrm>
              <a:graphic>
                <a:graphicData uri="http://schemas.openxmlformats.org/presentationml/2006/ole">
                  <p:oleObj spid="_x0000_s2926" name="Clip" r:id="rId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27" name="Object 879"/>
                <p:cNvGraphicFramePr>
                  <a:graphicFrameLocks noChangeAspect="1"/>
                </p:cNvGraphicFramePr>
                <p:nvPr/>
              </p:nvGraphicFramePr>
              <p:xfrm>
                <a:off x="508" y="919"/>
                <a:ext cx="40" cy="40"/>
              </p:xfrm>
              <a:graphic>
                <a:graphicData uri="http://schemas.openxmlformats.org/presentationml/2006/ole">
                  <p:oleObj spid="_x0000_s2927" name="Clip" r:id="rId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28" name="Object 880"/>
                <p:cNvGraphicFramePr>
                  <a:graphicFrameLocks noChangeAspect="1"/>
                </p:cNvGraphicFramePr>
                <p:nvPr/>
              </p:nvGraphicFramePr>
              <p:xfrm>
                <a:off x="570" y="890"/>
                <a:ext cx="40" cy="40"/>
              </p:xfrm>
              <a:graphic>
                <a:graphicData uri="http://schemas.openxmlformats.org/presentationml/2006/ole">
                  <p:oleObj spid="_x0000_s2928" name="Clip" r:id="rId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29" name="Object 881"/>
                <p:cNvGraphicFramePr>
                  <a:graphicFrameLocks noChangeAspect="1"/>
                </p:cNvGraphicFramePr>
                <p:nvPr/>
              </p:nvGraphicFramePr>
              <p:xfrm>
                <a:off x="584" y="832"/>
                <a:ext cx="40" cy="40"/>
              </p:xfrm>
              <a:graphic>
                <a:graphicData uri="http://schemas.openxmlformats.org/presentationml/2006/ole">
                  <p:oleObj spid="_x0000_s2929" name="Clip" r:id="rId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0" name="Object 882"/>
                <p:cNvGraphicFramePr>
                  <a:graphicFrameLocks noChangeAspect="1"/>
                </p:cNvGraphicFramePr>
                <p:nvPr/>
              </p:nvGraphicFramePr>
              <p:xfrm>
                <a:off x="599" y="861"/>
                <a:ext cx="40" cy="40"/>
              </p:xfrm>
              <a:graphic>
                <a:graphicData uri="http://schemas.openxmlformats.org/presentationml/2006/ole">
                  <p:oleObj spid="_x0000_s2930" name="Clip" r:id="rId1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1" name="Object 883"/>
                <p:cNvGraphicFramePr>
                  <a:graphicFrameLocks noChangeAspect="1"/>
                </p:cNvGraphicFramePr>
                <p:nvPr/>
              </p:nvGraphicFramePr>
              <p:xfrm>
                <a:off x="526" y="825"/>
                <a:ext cx="40" cy="40"/>
              </p:xfrm>
              <a:graphic>
                <a:graphicData uri="http://schemas.openxmlformats.org/presentationml/2006/ole">
                  <p:oleObj spid="_x0000_s2931" name="Clip" r:id="rId1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2" name="Object 884"/>
                <p:cNvGraphicFramePr>
                  <a:graphicFrameLocks noChangeAspect="1"/>
                </p:cNvGraphicFramePr>
                <p:nvPr/>
              </p:nvGraphicFramePr>
              <p:xfrm>
                <a:off x="468" y="883"/>
                <a:ext cx="40" cy="40"/>
              </p:xfrm>
              <a:graphic>
                <a:graphicData uri="http://schemas.openxmlformats.org/presentationml/2006/ole">
                  <p:oleObj spid="_x0000_s2932" name="Clip" r:id="rId1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3" name="Object 885"/>
                <p:cNvGraphicFramePr>
                  <a:graphicFrameLocks noChangeAspect="1"/>
                </p:cNvGraphicFramePr>
                <p:nvPr/>
              </p:nvGraphicFramePr>
              <p:xfrm>
                <a:off x="537" y="832"/>
                <a:ext cx="40" cy="40"/>
              </p:xfrm>
              <a:graphic>
                <a:graphicData uri="http://schemas.openxmlformats.org/presentationml/2006/ole">
                  <p:oleObj spid="_x0000_s2933" name="Clip" r:id="rId1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4" name="Object 886"/>
                <p:cNvGraphicFramePr>
                  <a:graphicFrameLocks noChangeAspect="1"/>
                </p:cNvGraphicFramePr>
                <p:nvPr/>
              </p:nvGraphicFramePr>
              <p:xfrm>
                <a:off x="468" y="919"/>
                <a:ext cx="40" cy="40"/>
              </p:xfrm>
              <a:graphic>
                <a:graphicData uri="http://schemas.openxmlformats.org/presentationml/2006/ole">
                  <p:oleObj spid="_x0000_s2934" name="Clip" r:id="rId1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5" name="Object 887"/>
                <p:cNvGraphicFramePr>
                  <a:graphicFrameLocks noChangeAspect="1"/>
                </p:cNvGraphicFramePr>
                <p:nvPr/>
              </p:nvGraphicFramePr>
              <p:xfrm>
                <a:off x="483" y="861"/>
                <a:ext cx="40" cy="40"/>
              </p:xfrm>
              <a:graphic>
                <a:graphicData uri="http://schemas.openxmlformats.org/presentationml/2006/ole">
                  <p:oleObj spid="_x0000_s2935" name="Clip" r:id="rId1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6" name="Object 888"/>
                <p:cNvGraphicFramePr>
                  <a:graphicFrameLocks noChangeAspect="1"/>
                </p:cNvGraphicFramePr>
                <p:nvPr/>
              </p:nvGraphicFramePr>
              <p:xfrm>
                <a:off x="584" y="861"/>
                <a:ext cx="40" cy="40"/>
              </p:xfrm>
              <a:graphic>
                <a:graphicData uri="http://schemas.openxmlformats.org/presentationml/2006/ole">
                  <p:oleObj spid="_x0000_s2936" name="Clip" r:id="rId1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7" name="Object 889"/>
                <p:cNvGraphicFramePr>
                  <a:graphicFrameLocks noChangeAspect="1"/>
                </p:cNvGraphicFramePr>
                <p:nvPr/>
              </p:nvGraphicFramePr>
              <p:xfrm>
                <a:off x="468" y="890"/>
                <a:ext cx="40" cy="40"/>
              </p:xfrm>
              <a:graphic>
                <a:graphicData uri="http://schemas.openxmlformats.org/presentationml/2006/ole">
                  <p:oleObj spid="_x0000_s2937" name="Clip" r:id="rId1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8" name="Object 890"/>
                <p:cNvGraphicFramePr>
                  <a:graphicFrameLocks noChangeAspect="1"/>
                </p:cNvGraphicFramePr>
                <p:nvPr/>
              </p:nvGraphicFramePr>
              <p:xfrm>
                <a:off x="486" y="959"/>
                <a:ext cx="40" cy="40"/>
              </p:xfrm>
              <a:graphic>
                <a:graphicData uri="http://schemas.openxmlformats.org/presentationml/2006/ole">
                  <p:oleObj spid="_x0000_s2938" name="Clip" r:id="rId1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39" name="Object 891"/>
                <p:cNvGraphicFramePr>
                  <a:graphicFrameLocks noChangeAspect="1"/>
                </p:cNvGraphicFramePr>
                <p:nvPr/>
              </p:nvGraphicFramePr>
              <p:xfrm>
                <a:off x="566" y="948"/>
                <a:ext cx="40" cy="40"/>
              </p:xfrm>
              <a:graphic>
                <a:graphicData uri="http://schemas.openxmlformats.org/presentationml/2006/ole">
                  <p:oleObj spid="_x0000_s2939" name="Clip" r:id="rId1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0" name="Object 892"/>
                <p:cNvGraphicFramePr>
                  <a:graphicFrameLocks noChangeAspect="1"/>
                </p:cNvGraphicFramePr>
                <p:nvPr/>
              </p:nvGraphicFramePr>
              <p:xfrm>
                <a:off x="466" y="861"/>
                <a:ext cx="40" cy="40"/>
              </p:xfrm>
              <a:graphic>
                <a:graphicData uri="http://schemas.openxmlformats.org/presentationml/2006/ole">
                  <p:oleObj spid="_x0000_s2940" name="Clip" r:id="rId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1" name="Object 893"/>
                <p:cNvGraphicFramePr>
                  <a:graphicFrameLocks noChangeAspect="1"/>
                </p:cNvGraphicFramePr>
                <p:nvPr/>
              </p:nvGraphicFramePr>
              <p:xfrm>
                <a:off x="526" y="825"/>
                <a:ext cx="40" cy="40"/>
              </p:xfrm>
              <a:graphic>
                <a:graphicData uri="http://schemas.openxmlformats.org/presentationml/2006/ole">
                  <p:oleObj spid="_x0000_s2941" name="Clip" r:id="rId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2" name="Object 894"/>
                <p:cNvGraphicFramePr>
                  <a:graphicFrameLocks noChangeAspect="1"/>
                </p:cNvGraphicFramePr>
                <p:nvPr/>
              </p:nvGraphicFramePr>
              <p:xfrm>
                <a:off x="584" y="792"/>
                <a:ext cx="40" cy="40"/>
              </p:xfrm>
              <a:graphic>
                <a:graphicData uri="http://schemas.openxmlformats.org/presentationml/2006/ole">
                  <p:oleObj spid="_x0000_s2942" name="Clip" r:id="rId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3" name="Object 895"/>
                <p:cNvGraphicFramePr>
                  <a:graphicFrameLocks noChangeAspect="1"/>
                </p:cNvGraphicFramePr>
                <p:nvPr/>
              </p:nvGraphicFramePr>
              <p:xfrm>
                <a:off x="566" y="832"/>
                <a:ext cx="40" cy="40"/>
              </p:xfrm>
              <a:graphic>
                <a:graphicData uri="http://schemas.openxmlformats.org/presentationml/2006/ole">
                  <p:oleObj spid="_x0000_s2943" name="Clip" r:id="rId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4" name="Object 896"/>
                <p:cNvGraphicFramePr>
                  <a:graphicFrameLocks noChangeAspect="1"/>
                </p:cNvGraphicFramePr>
                <p:nvPr/>
              </p:nvGraphicFramePr>
              <p:xfrm>
                <a:off x="466" y="845"/>
                <a:ext cx="40" cy="40"/>
              </p:xfrm>
              <a:graphic>
                <a:graphicData uri="http://schemas.openxmlformats.org/presentationml/2006/ole">
                  <p:oleObj spid="_x0000_s2944" name="Clip" r:id="rId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5" name="Object 897"/>
                <p:cNvGraphicFramePr>
                  <a:graphicFrameLocks noChangeAspect="1"/>
                </p:cNvGraphicFramePr>
                <p:nvPr/>
              </p:nvGraphicFramePr>
              <p:xfrm>
                <a:off x="483" y="832"/>
                <a:ext cx="40" cy="40"/>
              </p:xfrm>
              <a:graphic>
                <a:graphicData uri="http://schemas.openxmlformats.org/presentationml/2006/ole">
                  <p:oleObj spid="_x0000_s2945" name="Clip" r:id="rId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6" name="Object 898"/>
                <p:cNvGraphicFramePr>
                  <a:graphicFrameLocks noChangeAspect="1"/>
                </p:cNvGraphicFramePr>
                <p:nvPr/>
              </p:nvGraphicFramePr>
              <p:xfrm>
                <a:off x="468" y="854"/>
                <a:ext cx="40" cy="40"/>
              </p:xfrm>
              <a:graphic>
                <a:graphicData uri="http://schemas.openxmlformats.org/presentationml/2006/ole">
                  <p:oleObj spid="_x0000_s2946" name="Clip" r:id="rId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7" name="Object 899"/>
                <p:cNvGraphicFramePr>
                  <a:graphicFrameLocks noChangeAspect="1"/>
                </p:cNvGraphicFramePr>
                <p:nvPr/>
              </p:nvGraphicFramePr>
              <p:xfrm>
                <a:off x="497" y="803"/>
                <a:ext cx="40" cy="40"/>
              </p:xfrm>
              <a:graphic>
                <a:graphicData uri="http://schemas.openxmlformats.org/presentationml/2006/ole">
                  <p:oleObj spid="_x0000_s2947" name="Clip" r:id="rId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8" name="Object 900"/>
                <p:cNvGraphicFramePr>
                  <a:graphicFrameLocks noChangeAspect="1"/>
                </p:cNvGraphicFramePr>
                <p:nvPr/>
              </p:nvGraphicFramePr>
              <p:xfrm>
                <a:off x="495" y="803"/>
                <a:ext cx="40" cy="40"/>
              </p:xfrm>
              <a:graphic>
                <a:graphicData uri="http://schemas.openxmlformats.org/presentationml/2006/ole">
                  <p:oleObj spid="_x0000_s2948" name="Clip" r:id="rId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49" name="Object 901"/>
                <p:cNvGraphicFramePr>
                  <a:graphicFrameLocks noChangeAspect="1"/>
                </p:cNvGraphicFramePr>
                <p:nvPr/>
              </p:nvGraphicFramePr>
              <p:xfrm>
                <a:off x="584" y="948"/>
                <a:ext cx="40" cy="40"/>
              </p:xfrm>
              <a:graphic>
                <a:graphicData uri="http://schemas.openxmlformats.org/presentationml/2006/ole">
                  <p:oleObj spid="_x0000_s2949" name="Clip" r:id="rId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0" name="Object 902"/>
                <p:cNvGraphicFramePr>
                  <a:graphicFrameLocks noChangeAspect="1"/>
                </p:cNvGraphicFramePr>
                <p:nvPr/>
              </p:nvGraphicFramePr>
              <p:xfrm>
                <a:off x="497" y="792"/>
                <a:ext cx="40" cy="40"/>
              </p:xfrm>
              <a:graphic>
                <a:graphicData uri="http://schemas.openxmlformats.org/presentationml/2006/ole">
                  <p:oleObj spid="_x0000_s2950" name="Clip" r:id="rId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1" name="Object 903"/>
                <p:cNvGraphicFramePr>
                  <a:graphicFrameLocks noChangeAspect="1"/>
                </p:cNvGraphicFramePr>
                <p:nvPr/>
              </p:nvGraphicFramePr>
              <p:xfrm>
                <a:off x="524" y="854"/>
                <a:ext cx="40" cy="40"/>
              </p:xfrm>
              <a:graphic>
                <a:graphicData uri="http://schemas.openxmlformats.org/presentationml/2006/ole">
                  <p:oleObj spid="_x0000_s2951" name="Clip" r:id="rId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2" name="Object 904"/>
                <p:cNvGraphicFramePr>
                  <a:graphicFrameLocks noChangeAspect="1"/>
                </p:cNvGraphicFramePr>
                <p:nvPr/>
              </p:nvGraphicFramePr>
              <p:xfrm>
                <a:off x="555" y="948"/>
                <a:ext cx="40" cy="40"/>
              </p:xfrm>
              <a:graphic>
                <a:graphicData uri="http://schemas.openxmlformats.org/presentationml/2006/ole">
                  <p:oleObj spid="_x0000_s2952" name="Clip" r:id="rId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3" name="Object 905"/>
                <p:cNvGraphicFramePr>
                  <a:graphicFrameLocks noChangeAspect="1"/>
                </p:cNvGraphicFramePr>
                <p:nvPr/>
              </p:nvGraphicFramePr>
              <p:xfrm>
                <a:off x="468" y="883"/>
                <a:ext cx="40" cy="40"/>
              </p:xfrm>
              <a:graphic>
                <a:graphicData uri="http://schemas.openxmlformats.org/presentationml/2006/ole">
                  <p:oleObj spid="_x0000_s2953" name="Clip" r:id="rId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4" name="Object 906"/>
                <p:cNvGraphicFramePr>
                  <a:graphicFrameLocks noChangeAspect="1"/>
                </p:cNvGraphicFramePr>
                <p:nvPr/>
              </p:nvGraphicFramePr>
              <p:xfrm>
                <a:off x="553" y="803"/>
                <a:ext cx="40" cy="40"/>
              </p:xfrm>
              <a:graphic>
                <a:graphicData uri="http://schemas.openxmlformats.org/presentationml/2006/ole">
                  <p:oleObj spid="_x0000_s2954" name="Clip" r:id="rId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5" name="Object 907"/>
                <p:cNvGraphicFramePr>
                  <a:graphicFrameLocks noChangeAspect="1"/>
                </p:cNvGraphicFramePr>
                <p:nvPr/>
              </p:nvGraphicFramePr>
              <p:xfrm>
                <a:off x="468" y="832"/>
                <a:ext cx="40" cy="40"/>
              </p:xfrm>
              <a:graphic>
                <a:graphicData uri="http://schemas.openxmlformats.org/presentationml/2006/ole">
                  <p:oleObj spid="_x0000_s2955" name="Clip" r:id="rId3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6" name="Object 908"/>
                <p:cNvGraphicFramePr>
                  <a:graphicFrameLocks noChangeAspect="1"/>
                </p:cNvGraphicFramePr>
                <p:nvPr/>
              </p:nvGraphicFramePr>
              <p:xfrm>
                <a:off x="504" y="832"/>
                <a:ext cx="40" cy="40"/>
              </p:xfrm>
              <a:graphic>
                <a:graphicData uri="http://schemas.openxmlformats.org/presentationml/2006/ole">
                  <p:oleObj spid="_x0000_s2956" name="Clip" r:id="rId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7" name="Object 909"/>
                <p:cNvGraphicFramePr>
                  <a:graphicFrameLocks noChangeAspect="1"/>
                </p:cNvGraphicFramePr>
                <p:nvPr/>
              </p:nvGraphicFramePr>
              <p:xfrm>
                <a:off x="555" y="832"/>
                <a:ext cx="40" cy="40"/>
              </p:xfrm>
              <a:graphic>
                <a:graphicData uri="http://schemas.openxmlformats.org/presentationml/2006/ole">
                  <p:oleObj spid="_x0000_s2957" name="Clip" r:id="rId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8" name="Object 910"/>
                <p:cNvGraphicFramePr>
                  <a:graphicFrameLocks noChangeAspect="1"/>
                </p:cNvGraphicFramePr>
                <p:nvPr/>
              </p:nvGraphicFramePr>
              <p:xfrm>
                <a:off x="468" y="883"/>
                <a:ext cx="40" cy="40"/>
              </p:xfrm>
              <a:graphic>
                <a:graphicData uri="http://schemas.openxmlformats.org/presentationml/2006/ole">
                  <p:oleObj spid="_x0000_s2958" name="Clip" r:id="rId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59" name="Object 911"/>
                <p:cNvGraphicFramePr>
                  <a:graphicFrameLocks noChangeAspect="1"/>
                </p:cNvGraphicFramePr>
                <p:nvPr/>
              </p:nvGraphicFramePr>
              <p:xfrm>
                <a:off x="468" y="890"/>
                <a:ext cx="40" cy="40"/>
              </p:xfrm>
              <a:graphic>
                <a:graphicData uri="http://schemas.openxmlformats.org/presentationml/2006/ole">
                  <p:oleObj spid="_x0000_s2959" name="Clip" r:id="rId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0" name="Object 912"/>
                <p:cNvGraphicFramePr>
                  <a:graphicFrameLocks noChangeAspect="1"/>
                </p:cNvGraphicFramePr>
                <p:nvPr/>
              </p:nvGraphicFramePr>
              <p:xfrm>
                <a:off x="572" y="883"/>
                <a:ext cx="40" cy="40"/>
              </p:xfrm>
              <a:graphic>
                <a:graphicData uri="http://schemas.openxmlformats.org/presentationml/2006/ole">
                  <p:oleObj spid="_x0000_s2960" name="Clip" r:id="rId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1" name="Object 913"/>
                <p:cNvGraphicFramePr>
                  <a:graphicFrameLocks noChangeAspect="1"/>
                </p:cNvGraphicFramePr>
                <p:nvPr/>
              </p:nvGraphicFramePr>
              <p:xfrm>
                <a:off x="599" y="861"/>
                <a:ext cx="40" cy="40"/>
              </p:xfrm>
              <a:graphic>
                <a:graphicData uri="http://schemas.openxmlformats.org/presentationml/2006/ole">
                  <p:oleObj spid="_x0000_s2961" name="Clip" r:id="rId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2" name="Object 914"/>
                <p:cNvGraphicFramePr>
                  <a:graphicFrameLocks noChangeAspect="1"/>
                </p:cNvGraphicFramePr>
                <p:nvPr/>
              </p:nvGraphicFramePr>
              <p:xfrm>
                <a:off x="524" y="816"/>
                <a:ext cx="40" cy="40"/>
              </p:xfrm>
              <a:graphic>
                <a:graphicData uri="http://schemas.openxmlformats.org/presentationml/2006/ole">
                  <p:oleObj spid="_x0000_s2962" name="Clip" r:id="rId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3" name="Object 915"/>
                <p:cNvGraphicFramePr>
                  <a:graphicFrameLocks noChangeAspect="1"/>
                </p:cNvGraphicFramePr>
                <p:nvPr/>
              </p:nvGraphicFramePr>
              <p:xfrm>
                <a:off x="497" y="919"/>
                <a:ext cx="40" cy="40"/>
              </p:xfrm>
              <a:graphic>
                <a:graphicData uri="http://schemas.openxmlformats.org/presentationml/2006/ole">
                  <p:oleObj spid="_x0000_s2963" name="Clip" r:id="rId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4" name="Object 916"/>
                <p:cNvGraphicFramePr>
                  <a:graphicFrameLocks noChangeAspect="1"/>
                </p:cNvGraphicFramePr>
                <p:nvPr/>
              </p:nvGraphicFramePr>
              <p:xfrm>
                <a:off x="555" y="861"/>
                <a:ext cx="40" cy="40"/>
              </p:xfrm>
              <a:graphic>
                <a:graphicData uri="http://schemas.openxmlformats.org/presentationml/2006/ole">
                  <p:oleObj spid="_x0000_s2964" name="Clip" r:id="rId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5" name="Object 917"/>
                <p:cNvGraphicFramePr>
                  <a:graphicFrameLocks noChangeAspect="1"/>
                </p:cNvGraphicFramePr>
                <p:nvPr/>
              </p:nvGraphicFramePr>
              <p:xfrm>
                <a:off x="570" y="919"/>
                <a:ext cx="40" cy="40"/>
              </p:xfrm>
              <a:graphic>
                <a:graphicData uri="http://schemas.openxmlformats.org/presentationml/2006/ole">
                  <p:oleObj spid="_x0000_s2965" name="Clip" r:id="rId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6" name="Object 918"/>
                <p:cNvGraphicFramePr>
                  <a:graphicFrameLocks noChangeAspect="1"/>
                </p:cNvGraphicFramePr>
                <p:nvPr/>
              </p:nvGraphicFramePr>
              <p:xfrm>
                <a:off x="468" y="805"/>
                <a:ext cx="40" cy="40"/>
              </p:xfrm>
              <a:graphic>
                <a:graphicData uri="http://schemas.openxmlformats.org/presentationml/2006/ole">
                  <p:oleObj spid="_x0000_s2966" name="Clip" r:id="rId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7" name="Object 919"/>
                <p:cNvGraphicFramePr>
                  <a:graphicFrameLocks noChangeAspect="1"/>
                </p:cNvGraphicFramePr>
                <p:nvPr/>
              </p:nvGraphicFramePr>
              <p:xfrm>
                <a:off x="468" y="861"/>
                <a:ext cx="40" cy="40"/>
              </p:xfrm>
              <a:graphic>
                <a:graphicData uri="http://schemas.openxmlformats.org/presentationml/2006/ole">
                  <p:oleObj spid="_x0000_s2967" name="Clip" r:id="rId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8" name="Object 920"/>
                <p:cNvGraphicFramePr>
                  <a:graphicFrameLocks noChangeAspect="1"/>
                </p:cNvGraphicFramePr>
                <p:nvPr/>
              </p:nvGraphicFramePr>
              <p:xfrm>
                <a:off x="495" y="919"/>
                <a:ext cx="40" cy="40"/>
              </p:xfrm>
              <a:graphic>
                <a:graphicData uri="http://schemas.openxmlformats.org/presentationml/2006/ole">
                  <p:oleObj spid="_x0000_s2968" name="Clip" r:id="rId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69" name="Object 921"/>
                <p:cNvGraphicFramePr>
                  <a:graphicFrameLocks noChangeAspect="1"/>
                </p:cNvGraphicFramePr>
                <p:nvPr/>
              </p:nvGraphicFramePr>
              <p:xfrm>
                <a:off x="443" y="908"/>
                <a:ext cx="40" cy="40"/>
              </p:xfrm>
              <a:graphic>
                <a:graphicData uri="http://schemas.openxmlformats.org/presentationml/2006/ole">
                  <p:oleObj spid="_x0000_s2969" name="Clip" r:id="rId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0" name="Object 922"/>
                <p:cNvGraphicFramePr>
                  <a:graphicFrameLocks noChangeAspect="1"/>
                </p:cNvGraphicFramePr>
                <p:nvPr/>
              </p:nvGraphicFramePr>
              <p:xfrm>
                <a:off x="566" y="919"/>
                <a:ext cx="40" cy="40"/>
              </p:xfrm>
              <a:graphic>
                <a:graphicData uri="http://schemas.openxmlformats.org/presentationml/2006/ole">
                  <p:oleObj spid="_x0000_s2970" name="Clip" r:id="rId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1" name="Object 923"/>
                <p:cNvGraphicFramePr>
                  <a:graphicFrameLocks noChangeAspect="1"/>
                </p:cNvGraphicFramePr>
                <p:nvPr/>
              </p:nvGraphicFramePr>
              <p:xfrm>
                <a:off x="526" y="803"/>
                <a:ext cx="40" cy="40"/>
              </p:xfrm>
              <a:graphic>
                <a:graphicData uri="http://schemas.openxmlformats.org/presentationml/2006/ole">
                  <p:oleObj spid="_x0000_s2971" name="Clip" r:id="rId5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2" name="Object 924"/>
                <p:cNvGraphicFramePr>
                  <a:graphicFrameLocks noChangeAspect="1"/>
                </p:cNvGraphicFramePr>
                <p:nvPr/>
              </p:nvGraphicFramePr>
              <p:xfrm>
                <a:off x="606" y="816"/>
                <a:ext cx="40" cy="40"/>
              </p:xfrm>
              <a:graphic>
                <a:graphicData uri="http://schemas.openxmlformats.org/presentationml/2006/ole">
                  <p:oleObj spid="_x0000_s2972" name="Clip" r:id="rId5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3" name="Object 925"/>
                <p:cNvGraphicFramePr>
                  <a:graphicFrameLocks noChangeAspect="1"/>
                </p:cNvGraphicFramePr>
                <p:nvPr/>
              </p:nvGraphicFramePr>
              <p:xfrm>
                <a:off x="544" y="919"/>
                <a:ext cx="40" cy="40"/>
              </p:xfrm>
              <a:graphic>
                <a:graphicData uri="http://schemas.openxmlformats.org/presentationml/2006/ole">
                  <p:oleObj spid="_x0000_s2973" name="Clip" r:id="rId5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4" name="Object 926"/>
                <p:cNvGraphicFramePr>
                  <a:graphicFrameLocks noChangeAspect="1"/>
                </p:cNvGraphicFramePr>
                <p:nvPr/>
              </p:nvGraphicFramePr>
              <p:xfrm>
                <a:off x="541" y="861"/>
                <a:ext cx="40" cy="40"/>
              </p:xfrm>
              <a:graphic>
                <a:graphicData uri="http://schemas.openxmlformats.org/presentationml/2006/ole">
                  <p:oleObj spid="_x0000_s2974" name="Clip" r:id="rId5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5" name="Object 927"/>
                <p:cNvGraphicFramePr>
                  <a:graphicFrameLocks noChangeAspect="1"/>
                </p:cNvGraphicFramePr>
                <p:nvPr/>
              </p:nvGraphicFramePr>
              <p:xfrm>
                <a:off x="519" y="934"/>
                <a:ext cx="40" cy="40"/>
              </p:xfrm>
              <a:graphic>
                <a:graphicData uri="http://schemas.openxmlformats.org/presentationml/2006/ole">
                  <p:oleObj spid="_x0000_s2975" name="Clip" r:id="rId5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6" name="Object 928"/>
                <p:cNvGraphicFramePr>
                  <a:graphicFrameLocks noChangeAspect="1"/>
                </p:cNvGraphicFramePr>
                <p:nvPr/>
              </p:nvGraphicFramePr>
              <p:xfrm>
                <a:off x="524" y="894"/>
                <a:ext cx="40" cy="40"/>
              </p:xfrm>
              <a:graphic>
                <a:graphicData uri="http://schemas.openxmlformats.org/presentationml/2006/ole">
                  <p:oleObj spid="_x0000_s2976" name="Clip" r:id="rId5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7" name="Object 929"/>
                <p:cNvGraphicFramePr>
                  <a:graphicFrameLocks noChangeAspect="1"/>
                </p:cNvGraphicFramePr>
                <p:nvPr/>
              </p:nvGraphicFramePr>
              <p:xfrm>
                <a:off x="612" y="923"/>
                <a:ext cx="40" cy="40"/>
              </p:xfrm>
              <a:graphic>
                <a:graphicData uri="http://schemas.openxmlformats.org/presentationml/2006/ole">
                  <p:oleObj spid="_x0000_s2977" name="Clip" r:id="rId5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8" name="Object 930"/>
                <p:cNvGraphicFramePr>
                  <a:graphicFrameLocks noChangeAspect="1"/>
                </p:cNvGraphicFramePr>
                <p:nvPr/>
              </p:nvGraphicFramePr>
              <p:xfrm>
                <a:off x="443" y="839"/>
                <a:ext cx="40" cy="40"/>
              </p:xfrm>
              <a:graphic>
                <a:graphicData uri="http://schemas.openxmlformats.org/presentationml/2006/ole">
                  <p:oleObj spid="_x0000_s2978" name="Clip" r:id="rId5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79" name="Object 931"/>
                <p:cNvGraphicFramePr>
                  <a:graphicFrameLocks noChangeAspect="1"/>
                </p:cNvGraphicFramePr>
                <p:nvPr/>
              </p:nvGraphicFramePr>
              <p:xfrm>
                <a:off x="495" y="890"/>
                <a:ext cx="40" cy="40"/>
              </p:xfrm>
              <a:graphic>
                <a:graphicData uri="http://schemas.openxmlformats.org/presentationml/2006/ole">
                  <p:oleObj spid="_x0000_s2979" name="Clip" r:id="rId5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0" name="Object 932"/>
                <p:cNvGraphicFramePr>
                  <a:graphicFrameLocks noChangeAspect="1"/>
                </p:cNvGraphicFramePr>
                <p:nvPr/>
              </p:nvGraphicFramePr>
              <p:xfrm>
                <a:off x="601" y="940"/>
                <a:ext cx="40" cy="40"/>
              </p:xfrm>
              <a:graphic>
                <a:graphicData uri="http://schemas.openxmlformats.org/presentationml/2006/ole">
                  <p:oleObj spid="_x0000_s2980" name="Clip" r:id="rId6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1" name="Object 933"/>
                <p:cNvGraphicFramePr>
                  <a:graphicFrameLocks noChangeAspect="1"/>
                </p:cNvGraphicFramePr>
                <p:nvPr/>
              </p:nvGraphicFramePr>
              <p:xfrm>
                <a:off x="552" y="776"/>
                <a:ext cx="40" cy="40"/>
              </p:xfrm>
              <a:graphic>
                <a:graphicData uri="http://schemas.openxmlformats.org/presentationml/2006/ole">
                  <p:oleObj spid="_x0000_s2981" name="Clip" r:id="rId6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2" name="Object 934"/>
                <p:cNvGraphicFramePr>
                  <a:graphicFrameLocks noChangeAspect="1"/>
                </p:cNvGraphicFramePr>
                <p:nvPr/>
              </p:nvGraphicFramePr>
              <p:xfrm>
                <a:off x="624" y="845"/>
                <a:ext cx="40" cy="40"/>
              </p:xfrm>
              <a:graphic>
                <a:graphicData uri="http://schemas.openxmlformats.org/presentationml/2006/ole">
                  <p:oleObj spid="_x0000_s2982" name="Clip" r:id="rId6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3" name="Object 935"/>
                <p:cNvGraphicFramePr>
                  <a:graphicFrameLocks noChangeAspect="1"/>
                </p:cNvGraphicFramePr>
                <p:nvPr/>
              </p:nvGraphicFramePr>
              <p:xfrm>
                <a:off x="599" y="890"/>
                <a:ext cx="40" cy="40"/>
              </p:xfrm>
              <a:graphic>
                <a:graphicData uri="http://schemas.openxmlformats.org/presentationml/2006/ole">
                  <p:oleObj spid="_x0000_s2983" name="Clip" r:id="rId6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4" name="Object 936"/>
                <p:cNvGraphicFramePr>
                  <a:graphicFrameLocks noChangeAspect="1"/>
                </p:cNvGraphicFramePr>
                <p:nvPr/>
              </p:nvGraphicFramePr>
              <p:xfrm>
                <a:off x="584" y="832"/>
                <a:ext cx="40" cy="40"/>
              </p:xfrm>
              <a:graphic>
                <a:graphicData uri="http://schemas.openxmlformats.org/presentationml/2006/ole">
                  <p:oleObj spid="_x0000_s2984" name="Clip" r:id="rId6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5" name="Object 937"/>
                <p:cNvGraphicFramePr>
                  <a:graphicFrameLocks noChangeAspect="1"/>
                </p:cNvGraphicFramePr>
                <p:nvPr/>
              </p:nvGraphicFramePr>
              <p:xfrm>
                <a:off x="624" y="901"/>
                <a:ext cx="40" cy="40"/>
              </p:xfrm>
              <a:graphic>
                <a:graphicData uri="http://schemas.openxmlformats.org/presentationml/2006/ole">
                  <p:oleObj spid="_x0000_s2985" name="Clip" r:id="rId6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6" name="Object 938"/>
                <p:cNvGraphicFramePr>
                  <a:graphicFrameLocks noChangeAspect="1"/>
                </p:cNvGraphicFramePr>
                <p:nvPr/>
              </p:nvGraphicFramePr>
              <p:xfrm>
                <a:off x="515" y="969"/>
                <a:ext cx="40" cy="40"/>
              </p:xfrm>
              <a:graphic>
                <a:graphicData uri="http://schemas.openxmlformats.org/presentationml/2006/ole">
                  <p:oleObj spid="_x0000_s2986" name="Clip" r:id="rId6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7" name="Object 939"/>
                <p:cNvGraphicFramePr>
                  <a:graphicFrameLocks noChangeAspect="1"/>
                </p:cNvGraphicFramePr>
                <p:nvPr/>
              </p:nvGraphicFramePr>
              <p:xfrm>
                <a:off x="559" y="969"/>
                <a:ext cx="40" cy="40"/>
              </p:xfrm>
              <a:graphic>
                <a:graphicData uri="http://schemas.openxmlformats.org/presentationml/2006/ole">
                  <p:oleObj spid="_x0000_s2987" name="Clip" r:id="rId6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8" name="Object 940"/>
                <p:cNvGraphicFramePr>
                  <a:graphicFrameLocks noChangeAspect="1"/>
                </p:cNvGraphicFramePr>
                <p:nvPr/>
              </p:nvGraphicFramePr>
              <p:xfrm>
                <a:off x="572" y="861"/>
                <a:ext cx="40" cy="40"/>
              </p:xfrm>
              <a:graphic>
                <a:graphicData uri="http://schemas.openxmlformats.org/presentationml/2006/ole">
                  <p:oleObj spid="_x0000_s2988" name="Clip" r:id="rId6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89" name="Object 941"/>
                <p:cNvGraphicFramePr>
                  <a:graphicFrameLocks noChangeAspect="1"/>
                </p:cNvGraphicFramePr>
                <p:nvPr/>
              </p:nvGraphicFramePr>
              <p:xfrm>
                <a:off x="570" y="832"/>
                <a:ext cx="40" cy="40"/>
              </p:xfrm>
              <a:graphic>
                <a:graphicData uri="http://schemas.openxmlformats.org/presentationml/2006/ole">
                  <p:oleObj spid="_x0000_s2989" name="Clip" r:id="rId6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0" name="Object 942"/>
                <p:cNvGraphicFramePr>
                  <a:graphicFrameLocks noChangeAspect="1"/>
                </p:cNvGraphicFramePr>
                <p:nvPr/>
              </p:nvGraphicFramePr>
              <p:xfrm>
                <a:off x="515" y="785"/>
                <a:ext cx="40" cy="40"/>
              </p:xfrm>
              <a:graphic>
                <a:graphicData uri="http://schemas.openxmlformats.org/presentationml/2006/ole">
                  <p:oleObj spid="_x0000_s2990" name="Clip" r:id="rId7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1" name="Object 943"/>
                <p:cNvGraphicFramePr>
                  <a:graphicFrameLocks noChangeAspect="1"/>
                </p:cNvGraphicFramePr>
                <p:nvPr/>
              </p:nvGraphicFramePr>
              <p:xfrm>
                <a:off x="624" y="879"/>
                <a:ext cx="40" cy="40"/>
              </p:xfrm>
              <a:graphic>
                <a:graphicData uri="http://schemas.openxmlformats.org/presentationml/2006/ole">
                  <p:oleObj spid="_x0000_s2991" name="Clip" r:id="rId7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2" name="Object 944"/>
                <p:cNvGraphicFramePr>
                  <a:graphicFrameLocks noChangeAspect="1"/>
                </p:cNvGraphicFramePr>
                <p:nvPr/>
              </p:nvGraphicFramePr>
              <p:xfrm>
                <a:off x="497" y="908"/>
                <a:ext cx="40" cy="40"/>
              </p:xfrm>
              <a:graphic>
                <a:graphicData uri="http://schemas.openxmlformats.org/presentationml/2006/ole">
                  <p:oleObj spid="_x0000_s2992" name="Clip" r:id="rId7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3" name="Object 945"/>
                <p:cNvGraphicFramePr>
                  <a:graphicFrameLocks noChangeAspect="1"/>
                </p:cNvGraphicFramePr>
                <p:nvPr/>
              </p:nvGraphicFramePr>
              <p:xfrm>
                <a:off x="441" y="872"/>
                <a:ext cx="40" cy="40"/>
              </p:xfrm>
              <a:graphic>
                <a:graphicData uri="http://schemas.openxmlformats.org/presentationml/2006/ole">
                  <p:oleObj spid="_x0000_s2993" name="Clip" r:id="rId7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4" name="Object 946"/>
                <p:cNvGraphicFramePr>
                  <a:graphicFrameLocks noChangeAspect="1"/>
                </p:cNvGraphicFramePr>
                <p:nvPr/>
              </p:nvGraphicFramePr>
              <p:xfrm>
                <a:off x="599" y="919"/>
                <a:ext cx="40" cy="40"/>
              </p:xfrm>
              <a:graphic>
                <a:graphicData uri="http://schemas.openxmlformats.org/presentationml/2006/ole">
                  <p:oleObj spid="_x0000_s2994" name="Clip" r:id="rId7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5" name="Object 947"/>
                <p:cNvGraphicFramePr>
                  <a:graphicFrameLocks noChangeAspect="1"/>
                </p:cNvGraphicFramePr>
                <p:nvPr/>
              </p:nvGraphicFramePr>
              <p:xfrm>
                <a:off x="601" y="883"/>
                <a:ext cx="40" cy="40"/>
              </p:xfrm>
              <a:graphic>
                <a:graphicData uri="http://schemas.openxmlformats.org/presentationml/2006/ole">
                  <p:oleObj spid="_x0000_s2995" name="Clip" r:id="rId7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6" name="Object 948"/>
                <p:cNvGraphicFramePr>
                  <a:graphicFrameLocks noChangeAspect="1"/>
                </p:cNvGraphicFramePr>
                <p:nvPr/>
              </p:nvGraphicFramePr>
              <p:xfrm>
                <a:off x="544" y="894"/>
                <a:ext cx="40" cy="40"/>
              </p:xfrm>
              <a:graphic>
                <a:graphicData uri="http://schemas.openxmlformats.org/presentationml/2006/ole">
                  <p:oleObj spid="_x0000_s2996" name="Clip" r:id="rId7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7" name="Object 949"/>
                <p:cNvGraphicFramePr>
                  <a:graphicFrameLocks noChangeAspect="1"/>
                </p:cNvGraphicFramePr>
                <p:nvPr/>
              </p:nvGraphicFramePr>
              <p:xfrm>
                <a:off x="524" y="839"/>
                <a:ext cx="40" cy="40"/>
              </p:xfrm>
              <a:graphic>
                <a:graphicData uri="http://schemas.openxmlformats.org/presentationml/2006/ole">
                  <p:oleObj spid="_x0000_s2997" name="Clip" r:id="rId7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998" name="Object 950"/>
                <p:cNvGraphicFramePr>
                  <a:graphicFrameLocks noChangeAspect="1"/>
                </p:cNvGraphicFramePr>
                <p:nvPr/>
              </p:nvGraphicFramePr>
              <p:xfrm>
                <a:off x="532" y="963"/>
                <a:ext cx="40" cy="40"/>
              </p:xfrm>
              <a:graphic>
                <a:graphicData uri="http://schemas.openxmlformats.org/presentationml/2006/ole">
                  <p:oleObj spid="_x0000_s2998" name="Clip" r:id="rId78" imgW="142555" imgH="142555" progId="">
                    <p:embed/>
                  </p:oleObj>
                </a:graphicData>
              </a:graphic>
            </p:graphicFrame>
          </p:grpSp>
          <p:sp>
            <p:nvSpPr>
              <p:cNvPr id="3023" name="Text Box 109"/>
              <p:cNvSpPr txBox="1">
                <a:spLocks noChangeArrowheads="1"/>
              </p:cNvSpPr>
              <p:nvPr/>
            </p:nvSpPr>
            <p:spPr bwMode="auto">
              <a:xfrm>
                <a:off x="170" y="1286"/>
                <a:ext cx="388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altLang="zh-CN" sz="1200" baseline="30000">
                    <a:latin typeface="Verdana" pitchFamily="34" charset="0"/>
                  </a:rPr>
                  <a:t>70</a:t>
                </a:r>
                <a:r>
                  <a:rPr lang="en-US" altLang="zh-CN" sz="1200">
                    <a:latin typeface="Verdana" pitchFamily="34" charset="0"/>
                  </a:rPr>
                  <a:t>Zn</a:t>
                </a:r>
              </a:p>
            </p:txBody>
          </p:sp>
        </p:grpSp>
      </p:grpSp>
      <p:grpSp>
        <p:nvGrpSpPr>
          <p:cNvPr id="3002" name="Group 110"/>
          <p:cNvGrpSpPr>
            <a:grpSpLocks/>
          </p:cNvGrpSpPr>
          <p:nvPr/>
        </p:nvGrpSpPr>
        <p:grpSpPr bwMode="auto">
          <a:xfrm>
            <a:off x="822325" y="1441450"/>
            <a:ext cx="620713" cy="868363"/>
            <a:chOff x="518" y="908"/>
            <a:chExt cx="391" cy="547"/>
          </a:xfrm>
        </p:grpSpPr>
        <p:grpSp>
          <p:nvGrpSpPr>
            <p:cNvPr id="3018" name="Group 111"/>
            <p:cNvGrpSpPr>
              <a:grpSpLocks/>
            </p:cNvGrpSpPr>
            <p:nvPr/>
          </p:nvGrpSpPr>
          <p:grpSpPr bwMode="auto">
            <a:xfrm>
              <a:off x="518" y="908"/>
              <a:ext cx="279" cy="277"/>
              <a:chOff x="1389" y="625"/>
              <a:chExt cx="349" cy="345"/>
            </a:xfrm>
          </p:grpSpPr>
          <p:graphicFrame>
            <p:nvGraphicFramePr>
              <p:cNvPr id="2683" name="Object 635"/>
              <p:cNvGraphicFramePr>
                <a:graphicFrameLocks noChangeAspect="1"/>
              </p:cNvGraphicFramePr>
              <p:nvPr/>
            </p:nvGraphicFramePr>
            <p:xfrm>
              <a:off x="1497" y="827"/>
              <a:ext cx="40" cy="40"/>
            </p:xfrm>
            <a:graphic>
              <a:graphicData uri="http://schemas.openxmlformats.org/presentationml/2006/ole">
                <p:oleObj spid="_x0000_s2683" name="Clip" r:id="rId79" imgW="142555" imgH="142555" progId="">
                  <p:embed/>
                </p:oleObj>
              </a:graphicData>
            </a:graphic>
          </p:graphicFrame>
          <p:graphicFrame>
            <p:nvGraphicFramePr>
              <p:cNvPr id="2684" name="Object 636"/>
              <p:cNvGraphicFramePr>
                <a:graphicFrameLocks noChangeAspect="1"/>
              </p:cNvGraphicFramePr>
              <p:nvPr/>
            </p:nvGraphicFramePr>
            <p:xfrm>
              <a:off x="1538" y="890"/>
              <a:ext cx="40" cy="40"/>
            </p:xfrm>
            <a:graphic>
              <a:graphicData uri="http://schemas.openxmlformats.org/presentationml/2006/ole">
                <p:oleObj spid="_x0000_s2684" name="Clip" r:id="rId80" imgW="142555" imgH="142555" progId="">
                  <p:embed/>
                </p:oleObj>
              </a:graphicData>
            </a:graphic>
          </p:graphicFrame>
          <p:graphicFrame>
            <p:nvGraphicFramePr>
              <p:cNvPr id="2685" name="Object 637"/>
              <p:cNvGraphicFramePr>
                <a:graphicFrameLocks noChangeAspect="1"/>
              </p:cNvGraphicFramePr>
              <p:nvPr/>
            </p:nvGraphicFramePr>
            <p:xfrm>
              <a:off x="1431" y="774"/>
              <a:ext cx="40" cy="40"/>
            </p:xfrm>
            <a:graphic>
              <a:graphicData uri="http://schemas.openxmlformats.org/presentationml/2006/ole">
                <p:oleObj spid="_x0000_s2685" name="Clip" r:id="rId81" imgW="142555" imgH="142555" progId="">
                  <p:embed/>
                </p:oleObj>
              </a:graphicData>
            </a:graphic>
          </p:graphicFrame>
          <p:graphicFrame>
            <p:nvGraphicFramePr>
              <p:cNvPr id="2686" name="Object 638"/>
              <p:cNvGraphicFramePr>
                <a:graphicFrameLocks noChangeAspect="1"/>
              </p:cNvGraphicFramePr>
              <p:nvPr/>
            </p:nvGraphicFramePr>
            <p:xfrm>
              <a:off x="1565" y="874"/>
              <a:ext cx="40" cy="40"/>
            </p:xfrm>
            <a:graphic>
              <a:graphicData uri="http://schemas.openxmlformats.org/presentationml/2006/ole">
                <p:oleObj spid="_x0000_s2686" name="Clip" r:id="rId82" imgW="142555" imgH="142555" progId="">
                  <p:embed/>
                </p:oleObj>
              </a:graphicData>
            </a:graphic>
          </p:graphicFrame>
          <p:graphicFrame>
            <p:nvGraphicFramePr>
              <p:cNvPr id="2687" name="Object 639"/>
              <p:cNvGraphicFramePr>
                <a:graphicFrameLocks noChangeAspect="1"/>
              </p:cNvGraphicFramePr>
              <p:nvPr/>
            </p:nvGraphicFramePr>
            <p:xfrm>
              <a:off x="1554" y="771"/>
              <a:ext cx="40" cy="40"/>
            </p:xfrm>
            <a:graphic>
              <a:graphicData uri="http://schemas.openxmlformats.org/presentationml/2006/ole">
                <p:oleObj spid="_x0000_s2687" name="Clip" r:id="rId83" imgW="142555" imgH="142555" progId="">
                  <p:embed/>
                </p:oleObj>
              </a:graphicData>
            </a:graphic>
          </p:graphicFrame>
          <p:graphicFrame>
            <p:nvGraphicFramePr>
              <p:cNvPr id="2688" name="Object 640"/>
              <p:cNvGraphicFramePr>
                <a:graphicFrameLocks noChangeAspect="1"/>
              </p:cNvGraphicFramePr>
              <p:nvPr/>
            </p:nvGraphicFramePr>
            <p:xfrm>
              <a:off x="1458" y="899"/>
              <a:ext cx="40" cy="40"/>
            </p:xfrm>
            <a:graphic>
              <a:graphicData uri="http://schemas.openxmlformats.org/presentationml/2006/ole">
                <p:oleObj spid="_x0000_s2688" name="Clip" r:id="rId84" imgW="142555" imgH="142555" progId="">
                  <p:embed/>
                </p:oleObj>
              </a:graphicData>
            </a:graphic>
          </p:graphicFrame>
          <p:graphicFrame>
            <p:nvGraphicFramePr>
              <p:cNvPr id="2689" name="Object 641"/>
              <p:cNvGraphicFramePr>
                <a:graphicFrameLocks noChangeAspect="1"/>
              </p:cNvGraphicFramePr>
              <p:nvPr/>
            </p:nvGraphicFramePr>
            <p:xfrm>
              <a:off x="1578" y="763"/>
              <a:ext cx="40" cy="40"/>
            </p:xfrm>
            <a:graphic>
              <a:graphicData uri="http://schemas.openxmlformats.org/presentationml/2006/ole">
                <p:oleObj spid="_x0000_s2689" name="Clip" r:id="rId85" imgW="142555" imgH="142555" progId="">
                  <p:embed/>
                </p:oleObj>
              </a:graphicData>
            </a:graphic>
          </p:graphicFrame>
          <p:graphicFrame>
            <p:nvGraphicFramePr>
              <p:cNvPr id="2690" name="Object 642"/>
              <p:cNvGraphicFramePr>
                <a:graphicFrameLocks noChangeAspect="1"/>
              </p:cNvGraphicFramePr>
              <p:nvPr/>
            </p:nvGraphicFramePr>
            <p:xfrm>
              <a:off x="1622" y="736"/>
              <a:ext cx="40" cy="40"/>
            </p:xfrm>
            <a:graphic>
              <a:graphicData uri="http://schemas.openxmlformats.org/presentationml/2006/ole">
                <p:oleObj spid="_x0000_s2690" name="Clip" r:id="rId86" imgW="142555" imgH="142555" progId="">
                  <p:embed/>
                </p:oleObj>
              </a:graphicData>
            </a:graphic>
          </p:graphicFrame>
          <p:graphicFrame>
            <p:nvGraphicFramePr>
              <p:cNvPr id="2691" name="Object 643"/>
              <p:cNvGraphicFramePr>
                <a:graphicFrameLocks noChangeAspect="1"/>
              </p:cNvGraphicFramePr>
              <p:nvPr/>
            </p:nvGraphicFramePr>
            <p:xfrm>
              <a:off x="1527" y="870"/>
              <a:ext cx="40" cy="40"/>
            </p:xfrm>
            <a:graphic>
              <a:graphicData uri="http://schemas.openxmlformats.org/presentationml/2006/ole">
                <p:oleObj spid="_x0000_s2691" name="Clip" r:id="rId87" imgW="142555" imgH="142555" progId="">
                  <p:embed/>
                </p:oleObj>
              </a:graphicData>
            </a:graphic>
          </p:graphicFrame>
          <p:graphicFrame>
            <p:nvGraphicFramePr>
              <p:cNvPr id="2692" name="Object 644"/>
              <p:cNvGraphicFramePr>
                <a:graphicFrameLocks noChangeAspect="1"/>
              </p:cNvGraphicFramePr>
              <p:nvPr/>
            </p:nvGraphicFramePr>
            <p:xfrm>
              <a:off x="1597" y="891"/>
              <a:ext cx="40" cy="40"/>
            </p:xfrm>
            <a:graphic>
              <a:graphicData uri="http://schemas.openxmlformats.org/presentationml/2006/ole">
                <p:oleObj spid="_x0000_s2692" name="Clip" r:id="rId88" imgW="142555" imgH="142555" progId="">
                  <p:embed/>
                </p:oleObj>
              </a:graphicData>
            </a:graphic>
          </p:graphicFrame>
          <p:graphicFrame>
            <p:nvGraphicFramePr>
              <p:cNvPr id="2693" name="Object 645"/>
              <p:cNvGraphicFramePr>
                <a:graphicFrameLocks noChangeAspect="1"/>
              </p:cNvGraphicFramePr>
              <p:nvPr/>
            </p:nvGraphicFramePr>
            <p:xfrm>
              <a:off x="1418" y="872"/>
              <a:ext cx="40" cy="40"/>
            </p:xfrm>
            <a:graphic>
              <a:graphicData uri="http://schemas.openxmlformats.org/presentationml/2006/ole">
                <p:oleObj spid="_x0000_s2693" name="Clip" r:id="rId89" imgW="142555" imgH="142555" progId="">
                  <p:embed/>
                </p:oleObj>
              </a:graphicData>
            </a:graphic>
          </p:graphicFrame>
          <p:graphicFrame>
            <p:nvGraphicFramePr>
              <p:cNvPr id="2694" name="Object 646"/>
              <p:cNvGraphicFramePr>
                <a:graphicFrameLocks noChangeAspect="1"/>
              </p:cNvGraphicFramePr>
              <p:nvPr/>
            </p:nvGraphicFramePr>
            <p:xfrm>
              <a:off x="1500" y="721"/>
              <a:ext cx="40" cy="40"/>
            </p:xfrm>
            <a:graphic>
              <a:graphicData uri="http://schemas.openxmlformats.org/presentationml/2006/ole">
                <p:oleObj spid="_x0000_s2694" name="Clip" r:id="rId90" imgW="142555" imgH="142555" progId="">
                  <p:embed/>
                </p:oleObj>
              </a:graphicData>
            </a:graphic>
          </p:graphicFrame>
          <p:graphicFrame>
            <p:nvGraphicFramePr>
              <p:cNvPr id="2695" name="Object 647"/>
              <p:cNvGraphicFramePr>
                <a:graphicFrameLocks noChangeAspect="1"/>
              </p:cNvGraphicFramePr>
              <p:nvPr/>
            </p:nvGraphicFramePr>
            <p:xfrm>
              <a:off x="1527" y="870"/>
              <a:ext cx="40" cy="40"/>
            </p:xfrm>
            <a:graphic>
              <a:graphicData uri="http://schemas.openxmlformats.org/presentationml/2006/ole">
                <p:oleObj spid="_x0000_s2695" name="Clip" r:id="rId91" imgW="142555" imgH="142555" progId="">
                  <p:embed/>
                </p:oleObj>
              </a:graphicData>
            </a:graphic>
          </p:graphicFrame>
          <p:graphicFrame>
            <p:nvGraphicFramePr>
              <p:cNvPr id="2696" name="Object 648"/>
              <p:cNvGraphicFramePr>
                <a:graphicFrameLocks noChangeAspect="1"/>
              </p:cNvGraphicFramePr>
              <p:nvPr/>
            </p:nvGraphicFramePr>
            <p:xfrm>
              <a:off x="1527" y="763"/>
              <a:ext cx="40" cy="40"/>
            </p:xfrm>
            <a:graphic>
              <a:graphicData uri="http://schemas.openxmlformats.org/presentationml/2006/ole">
                <p:oleObj spid="_x0000_s2696" name="Clip" r:id="rId92" imgW="142555" imgH="142555" progId="">
                  <p:embed/>
                </p:oleObj>
              </a:graphicData>
            </a:graphic>
          </p:graphicFrame>
          <p:graphicFrame>
            <p:nvGraphicFramePr>
              <p:cNvPr id="2697" name="Object 649"/>
              <p:cNvGraphicFramePr>
                <a:graphicFrameLocks noChangeAspect="1"/>
              </p:cNvGraphicFramePr>
              <p:nvPr/>
            </p:nvGraphicFramePr>
            <p:xfrm>
              <a:off x="1605" y="710"/>
              <a:ext cx="40" cy="40"/>
            </p:xfrm>
            <a:graphic>
              <a:graphicData uri="http://schemas.openxmlformats.org/presentationml/2006/ole">
                <p:oleObj spid="_x0000_s2697" name="Clip" r:id="rId93" imgW="142555" imgH="142555" progId="">
                  <p:embed/>
                </p:oleObj>
              </a:graphicData>
            </a:graphic>
          </p:graphicFrame>
          <p:graphicFrame>
            <p:nvGraphicFramePr>
              <p:cNvPr id="2698" name="Object 650"/>
              <p:cNvGraphicFramePr>
                <a:graphicFrameLocks noChangeAspect="1"/>
              </p:cNvGraphicFramePr>
              <p:nvPr/>
            </p:nvGraphicFramePr>
            <p:xfrm>
              <a:off x="1418" y="872"/>
              <a:ext cx="40" cy="40"/>
            </p:xfrm>
            <a:graphic>
              <a:graphicData uri="http://schemas.openxmlformats.org/presentationml/2006/ole">
                <p:oleObj spid="_x0000_s2698" name="Clip" r:id="rId94" imgW="142555" imgH="142555" progId="">
                  <p:embed/>
                </p:oleObj>
              </a:graphicData>
            </a:graphic>
          </p:graphicFrame>
          <p:graphicFrame>
            <p:nvGraphicFramePr>
              <p:cNvPr id="2699" name="Object 651"/>
              <p:cNvGraphicFramePr>
                <a:graphicFrameLocks noChangeAspect="1"/>
              </p:cNvGraphicFramePr>
              <p:nvPr/>
            </p:nvGraphicFramePr>
            <p:xfrm>
              <a:off x="1508" y="734"/>
              <a:ext cx="40" cy="40"/>
            </p:xfrm>
            <a:graphic>
              <a:graphicData uri="http://schemas.openxmlformats.org/presentationml/2006/ole">
                <p:oleObj spid="_x0000_s2699" name="Clip" r:id="rId95" imgW="142555" imgH="142555" progId="">
                  <p:embed/>
                </p:oleObj>
              </a:graphicData>
            </a:graphic>
          </p:graphicFrame>
          <p:graphicFrame>
            <p:nvGraphicFramePr>
              <p:cNvPr id="2700" name="Object 652"/>
              <p:cNvGraphicFramePr>
                <a:graphicFrameLocks noChangeAspect="1"/>
              </p:cNvGraphicFramePr>
              <p:nvPr/>
            </p:nvGraphicFramePr>
            <p:xfrm>
              <a:off x="1424" y="866"/>
              <a:ext cx="40" cy="40"/>
            </p:xfrm>
            <a:graphic>
              <a:graphicData uri="http://schemas.openxmlformats.org/presentationml/2006/ole">
                <p:oleObj spid="_x0000_s2700" name="Clip" r:id="rId96" imgW="142555" imgH="142555" progId="">
                  <p:embed/>
                </p:oleObj>
              </a:graphicData>
            </a:graphic>
          </p:graphicFrame>
          <p:graphicFrame>
            <p:nvGraphicFramePr>
              <p:cNvPr id="2701" name="Object 653"/>
              <p:cNvGraphicFramePr>
                <a:graphicFrameLocks noChangeAspect="1"/>
              </p:cNvGraphicFramePr>
              <p:nvPr/>
            </p:nvGraphicFramePr>
            <p:xfrm>
              <a:off x="1422" y="757"/>
              <a:ext cx="40" cy="40"/>
            </p:xfrm>
            <a:graphic>
              <a:graphicData uri="http://schemas.openxmlformats.org/presentationml/2006/ole">
                <p:oleObj spid="_x0000_s2701" name="Clip" r:id="rId97" imgW="142555" imgH="142555" progId="">
                  <p:embed/>
                </p:oleObj>
              </a:graphicData>
            </a:graphic>
          </p:graphicFrame>
          <p:graphicFrame>
            <p:nvGraphicFramePr>
              <p:cNvPr id="2702" name="Object 654"/>
              <p:cNvGraphicFramePr>
                <a:graphicFrameLocks noChangeAspect="1"/>
              </p:cNvGraphicFramePr>
              <p:nvPr/>
            </p:nvGraphicFramePr>
            <p:xfrm>
              <a:off x="1468" y="786"/>
              <a:ext cx="40" cy="40"/>
            </p:xfrm>
            <a:graphic>
              <a:graphicData uri="http://schemas.openxmlformats.org/presentationml/2006/ole">
                <p:oleObj spid="_x0000_s2702" name="Clip" r:id="rId98" imgW="142555" imgH="142555" progId="">
                  <p:embed/>
                </p:oleObj>
              </a:graphicData>
            </a:graphic>
          </p:graphicFrame>
          <p:graphicFrame>
            <p:nvGraphicFramePr>
              <p:cNvPr id="2703" name="Object 655"/>
              <p:cNvGraphicFramePr>
                <a:graphicFrameLocks noChangeAspect="1"/>
              </p:cNvGraphicFramePr>
              <p:nvPr/>
            </p:nvGraphicFramePr>
            <p:xfrm>
              <a:off x="1464" y="844"/>
              <a:ext cx="40" cy="40"/>
            </p:xfrm>
            <a:graphic>
              <a:graphicData uri="http://schemas.openxmlformats.org/presentationml/2006/ole">
                <p:oleObj spid="_x0000_s2703" name="Clip" r:id="rId99" imgW="142555" imgH="142555" progId="">
                  <p:embed/>
                </p:oleObj>
              </a:graphicData>
            </a:graphic>
          </p:graphicFrame>
          <p:graphicFrame>
            <p:nvGraphicFramePr>
              <p:cNvPr id="2704" name="Object 656"/>
              <p:cNvGraphicFramePr>
                <a:graphicFrameLocks noChangeAspect="1"/>
              </p:cNvGraphicFramePr>
              <p:nvPr/>
            </p:nvGraphicFramePr>
            <p:xfrm>
              <a:off x="1526" y="815"/>
              <a:ext cx="40" cy="40"/>
            </p:xfrm>
            <a:graphic>
              <a:graphicData uri="http://schemas.openxmlformats.org/presentationml/2006/ole">
                <p:oleObj spid="_x0000_s2704" name="Clip" r:id="rId100" imgW="142555" imgH="142555" progId="">
                  <p:embed/>
                </p:oleObj>
              </a:graphicData>
            </a:graphic>
          </p:graphicFrame>
          <p:graphicFrame>
            <p:nvGraphicFramePr>
              <p:cNvPr id="2705" name="Object 657"/>
              <p:cNvGraphicFramePr>
                <a:graphicFrameLocks noChangeAspect="1"/>
              </p:cNvGraphicFramePr>
              <p:nvPr/>
            </p:nvGraphicFramePr>
            <p:xfrm>
              <a:off x="1540" y="757"/>
              <a:ext cx="40" cy="40"/>
            </p:xfrm>
            <a:graphic>
              <a:graphicData uri="http://schemas.openxmlformats.org/presentationml/2006/ole">
                <p:oleObj spid="_x0000_s2705" name="Clip" r:id="rId101" imgW="142555" imgH="142555" progId="">
                  <p:embed/>
                </p:oleObj>
              </a:graphicData>
            </a:graphic>
          </p:graphicFrame>
          <p:graphicFrame>
            <p:nvGraphicFramePr>
              <p:cNvPr id="2706" name="Object 658"/>
              <p:cNvGraphicFramePr>
                <a:graphicFrameLocks noChangeAspect="1"/>
              </p:cNvGraphicFramePr>
              <p:nvPr/>
            </p:nvGraphicFramePr>
            <p:xfrm>
              <a:off x="1555" y="786"/>
              <a:ext cx="40" cy="40"/>
            </p:xfrm>
            <a:graphic>
              <a:graphicData uri="http://schemas.openxmlformats.org/presentationml/2006/ole">
                <p:oleObj spid="_x0000_s2706" name="Clip" r:id="rId102" imgW="142555" imgH="142555" progId="">
                  <p:embed/>
                </p:oleObj>
              </a:graphicData>
            </a:graphic>
          </p:graphicFrame>
          <p:graphicFrame>
            <p:nvGraphicFramePr>
              <p:cNvPr id="2707" name="Object 659"/>
              <p:cNvGraphicFramePr>
                <a:graphicFrameLocks noChangeAspect="1"/>
              </p:cNvGraphicFramePr>
              <p:nvPr/>
            </p:nvGraphicFramePr>
            <p:xfrm>
              <a:off x="1482" y="750"/>
              <a:ext cx="40" cy="40"/>
            </p:xfrm>
            <a:graphic>
              <a:graphicData uri="http://schemas.openxmlformats.org/presentationml/2006/ole">
                <p:oleObj spid="_x0000_s2707" name="Clip" r:id="rId103" imgW="142555" imgH="142555" progId="">
                  <p:embed/>
                </p:oleObj>
              </a:graphicData>
            </a:graphic>
          </p:graphicFrame>
          <p:graphicFrame>
            <p:nvGraphicFramePr>
              <p:cNvPr id="2708" name="Object 660"/>
              <p:cNvGraphicFramePr>
                <a:graphicFrameLocks noChangeAspect="1"/>
              </p:cNvGraphicFramePr>
              <p:nvPr/>
            </p:nvGraphicFramePr>
            <p:xfrm>
              <a:off x="1424" y="808"/>
              <a:ext cx="40" cy="40"/>
            </p:xfrm>
            <a:graphic>
              <a:graphicData uri="http://schemas.openxmlformats.org/presentationml/2006/ole">
                <p:oleObj spid="_x0000_s2708" name="Clip" r:id="rId104" imgW="142555" imgH="142555" progId="">
                  <p:embed/>
                </p:oleObj>
              </a:graphicData>
            </a:graphic>
          </p:graphicFrame>
          <p:graphicFrame>
            <p:nvGraphicFramePr>
              <p:cNvPr id="2709" name="Object 661"/>
              <p:cNvGraphicFramePr>
                <a:graphicFrameLocks noChangeAspect="1"/>
              </p:cNvGraphicFramePr>
              <p:nvPr/>
            </p:nvGraphicFramePr>
            <p:xfrm>
              <a:off x="1493" y="757"/>
              <a:ext cx="40" cy="40"/>
            </p:xfrm>
            <a:graphic>
              <a:graphicData uri="http://schemas.openxmlformats.org/presentationml/2006/ole">
                <p:oleObj spid="_x0000_s2709" name="Clip" r:id="rId105" imgW="142555" imgH="142555" progId="">
                  <p:embed/>
                </p:oleObj>
              </a:graphicData>
            </a:graphic>
          </p:graphicFrame>
          <p:graphicFrame>
            <p:nvGraphicFramePr>
              <p:cNvPr id="2710" name="Object 662"/>
              <p:cNvGraphicFramePr>
                <a:graphicFrameLocks noChangeAspect="1"/>
              </p:cNvGraphicFramePr>
              <p:nvPr/>
            </p:nvGraphicFramePr>
            <p:xfrm>
              <a:off x="1424" y="844"/>
              <a:ext cx="40" cy="40"/>
            </p:xfrm>
            <a:graphic>
              <a:graphicData uri="http://schemas.openxmlformats.org/presentationml/2006/ole">
                <p:oleObj spid="_x0000_s2710" name="Clip" r:id="rId106" imgW="142555" imgH="142555" progId="">
                  <p:embed/>
                </p:oleObj>
              </a:graphicData>
            </a:graphic>
          </p:graphicFrame>
          <p:graphicFrame>
            <p:nvGraphicFramePr>
              <p:cNvPr id="2711" name="Object 663"/>
              <p:cNvGraphicFramePr>
                <a:graphicFrameLocks noChangeAspect="1"/>
              </p:cNvGraphicFramePr>
              <p:nvPr/>
            </p:nvGraphicFramePr>
            <p:xfrm>
              <a:off x="1439" y="786"/>
              <a:ext cx="40" cy="40"/>
            </p:xfrm>
            <a:graphic>
              <a:graphicData uri="http://schemas.openxmlformats.org/presentationml/2006/ole">
                <p:oleObj spid="_x0000_s2711" name="Clip" r:id="rId107" imgW="142555" imgH="142555" progId="">
                  <p:embed/>
                </p:oleObj>
              </a:graphicData>
            </a:graphic>
          </p:graphicFrame>
          <p:graphicFrame>
            <p:nvGraphicFramePr>
              <p:cNvPr id="2712" name="Object 664"/>
              <p:cNvGraphicFramePr>
                <a:graphicFrameLocks noChangeAspect="1"/>
              </p:cNvGraphicFramePr>
              <p:nvPr/>
            </p:nvGraphicFramePr>
            <p:xfrm>
              <a:off x="1540" y="786"/>
              <a:ext cx="40" cy="40"/>
            </p:xfrm>
            <a:graphic>
              <a:graphicData uri="http://schemas.openxmlformats.org/presentationml/2006/ole">
                <p:oleObj spid="_x0000_s2712" name="Clip" r:id="rId108" imgW="142555" imgH="142555" progId="">
                  <p:embed/>
                </p:oleObj>
              </a:graphicData>
            </a:graphic>
          </p:graphicFrame>
          <p:graphicFrame>
            <p:nvGraphicFramePr>
              <p:cNvPr id="2713" name="Object 665"/>
              <p:cNvGraphicFramePr>
                <a:graphicFrameLocks noChangeAspect="1"/>
              </p:cNvGraphicFramePr>
              <p:nvPr/>
            </p:nvGraphicFramePr>
            <p:xfrm>
              <a:off x="1424" y="815"/>
              <a:ext cx="40" cy="40"/>
            </p:xfrm>
            <a:graphic>
              <a:graphicData uri="http://schemas.openxmlformats.org/presentationml/2006/ole">
                <p:oleObj spid="_x0000_s2713" name="Clip" r:id="rId109" imgW="142555" imgH="142555" progId="">
                  <p:embed/>
                </p:oleObj>
              </a:graphicData>
            </a:graphic>
          </p:graphicFrame>
          <p:graphicFrame>
            <p:nvGraphicFramePr>
              <p:cNvPr id="2714" name="Object 666"/>
              <p:cNvGraphicFramePr>
                <a:graphicFrameLocks noChangeAspect="1"/>
              </p:cNvGraphicFramePr>
              <p:nvPr/>
            </p:nvGraphicFramePr>
            <p:xfrm>
              <a:off x="1442" y="884"/>
              <a:ext cx="40" cy="40"/>
            </p:xfrm>
            <a:graphic>
              <a:graphicData uri="http://schemas.openxmlformats.org/presentationml/2006/ole">
                <p:oleObj spid="_x0000_s2714" name="Clip" r:id="rId110" imgW="142555" imgH="142555" progId="">
                  <p:embed/>
                </p:oleObj>
              </a:graphicData>
            </a:graphic>
          </p:graphicFrame>
          <p:graphicFrame>
            <p:nvGraphicFramePr>
              <p:cNvPr id="2715" name="Object 667"/>
              <p:cNvGraphicFramePr>
                <a:graphicFrameLocks noChangeAspect="1"/>
              </p:cNvGraphicFramePr>
              <p:nvPr/>
            </p:nvGraphicFramePr>
            <p:xfrm>
              <a:off x="1522" y="873"/>
              <a:ext cx="40" cy="40"/>
            </p:xfrm>
            <a:graphic>
              <a:graphicData uri="http://schemas.openxmlformats.org/presentationml/2006/ole">
                <p:oleObj spid="_x0000_s2715" name="Clip" r:id="rId111" imgW="142555" imgH="142555" progId="">
                  <p:embed/>
                </p:oleObj>
              </a:graphicData>
            </a:graphic>
          </p:graphicFrame>
          <p:graphicFrame>
            <p:nvGraphicFramePr>
              <p:cNvPr id="2716" name="Object 668"/>
              <p:cNvGraphicFramePr>
                <a:graphicFrameLocks noChangeAspect="1"/>
              </p:cNvGraphicFramePr>
              <p:nvPr/>
            </p:nvGraphicFramePr>
            <p:xfrm>
              <a:off x="1422" y="786"/>
              <a:ext cx="40" cy="40"/>
            </p:xfrm>
            <a:graphic>
              <a:graphicData uri="http://schemas.openxmlformats.org/presentationml/2006/ole">
                <p:oleObj spid="_x0000_s2716" name="Clip" r:id="rId112" imgW="142555" imgH="142555" progId="">
                  <p:embed/>
                </p:oleObj>
              </a:graphicData>
            </a:graphic>
          </p:graphicFrame>
          <p:graphicFrame>
            <p:nvGraphicFramePr>
              <p:cNvPr id="2717" name="Object 669"/>
              <p:cNvGraphicFramePr>
                <a:graphicFrameLocks noChangeAspect="1"/>
              </p:cNvGraphicFramePr>
              <p:nvPr/>
            </p:nvGraphicFramePr>
            <p:xfrm>
              <a:off x="1482" y="750"/>
              <a:ext cx="40" cy="40"/>
            </p:xfrm>
            <a:graphic>
              <a:graphicData uri="http://schemas.openxmlformats.org/presentationml/2006/ole">
                <p:oleObj spid="_x0000_s2717" name="Clip" r:id="rId113" imgW="142555" imgH="142555" progId="">
                  <p:embed/>
                </p:oleObj>
              </a:graphicData>
            </a:graphic>
          </p:graphicFrame>
          <p:graphicFrame>
            <p:nvGraphicFramePr>
              <p:cNvPr id="2718" name="Object 670"/>
              <p:cNvGraphicFramePr>
                <a:graphicFrameLocks noChangeAspect="1"/>
              </p:cNvGraphicFramePr>
              <p:nvPr/>
            </p:nvGraphicFramePr>
            <p:xfrm>
              <a:off x="1540" y="717"/>
              <a:ext cx="40" cy="40"/>
            </p:xfrm>
            <a:graphic>
              <a:graphicData uri="http://schemas.openxmlformats.org/presentationml/2006/ole">
                <p:oleObj spid="_x0000_s2718" name="Clip" r:id="rId114" imgW="142555" imgH="142555" progId="">
                  <p:embed/>
                </p:oleObj>
              </a:graphicData>
            </a:graphic>
          </p:graphicFrame>
          <p:graphicFrame>
            <p:nvGraphicFramePr>
              <p:cNvPr id="2719" name="Object 671"/>
              <p:cNvGraphicFramePr>
                <a:graphicFrameLocks noChangeAspect="1"/>
              </p:cNvGraphicFramePr>
              <p:nvPr/>
            </p:nvGraphicFramePr>
            <p:xfrm>
              <a:off x="1522" y="757"/>
              <a:ext cx="40" cy="40"/>
            </p:xfrm>
            <a:graphic>
              <a:graphicData uri="http://schemas.openxmlformats.org/presentationml/2006/ole">
                <p:oleObj spid="_x0000_s2719" name="Clip" r:id="rId115" imgW="142555" imgH="142555" progId="">
                  <p:embed/>
                </p:oleObj>
              </a:graphicData>
            </a:graphic>
          </p:graphicFrame>
          <p:graphicFrame>
            <p:nvGraphicFramePr>
              <p:cNvPr id="2720" name="Object 672"/>
              <p:cNvGraphicFramePr>
                <a:graphicFrameLocks noChangeAspect="1"/>
              </p:cNvGraphicFramePr>
              <p:nvPr/>
            </p:nvGraphicFramePr>
            <p:xfrm>
              <a:off x="1422" y="770"/>
              <a:ext cx="40" cy="40"/>
            </p:xfrm>
            <a:graphic>
              <a:graphicData uri="http://schemas.openxmlformats.org/presentationml/2006/ole">
                <p:oleObj spid="_x0000_s2720" name="Clip" r:id="rId116" imgW="142555" imgH="142555" progId="">
                  <p:embed/>
                </p:oleObj>
              </a:graphicData>
            </a:graphic>
          </p:graphicFrame>
          <p:graphicFrame>
            <p:nvGraphicFramePr>
              <p:cNvPr id="2721" name="Object 673"/>
              <p:cNvGraphicFramePr>
                <a:graphicFrameLocks noChangeAspect="1"/>
              </p:cNvGraphicFramePr>
              <p:nvPr/>
            </p:nvGraphicFramePr>
            <p:xfrm>
              <a:off x="1439" y="757"/>
              <a:ext cx="40" cy="40"/>
            </p:xfrm>
            <a:graphic>
              <a:graphicData uri="http://schemas.openxmlformats.org/presentationml/2006/ole">
                <p:oleObj spid="_x0000_s2721" name="Clip" r:id="rId117" imgW="142555" imgH="142555" progId="">
                  <p:embed/>
                </p:oleObj>
              </a:graphicData>
            </a:graphic>
          </p:graphicFrame>
          <p:graphicFrame>
            <p:nvGraphicFramePr>
              <p:cNvPr id="2722" name="Object 674"/>
              <p:cNvGraphicFramePr>
                <a:graphicFrameLocks noChangeAspect="1"/>
              </p:cNvGraphicFramePr>
              <p:nvPr/>
            </p:nvGraphicFramePr>
            <p:xfrm>
              <a:off x="1424" y="779"/>
              <a:ext cx="40" cy="40"/>
            </p:xfrm>
            <a:graphic>
              <a:graphicData uri="http://schemas.openxmlformats.org/presentationml/2006/ole">
                <p:oleObj spid="_x0000_s2722" name="Clip" r:id="rId118" imgW="142555" imgH="142555" progId="">
                  <p:embed/>
                </p:oleObj>
              </a:graphicData>
            </a:graphic>
          </p:graphicFrame>
          <p:graphicFrame>
            <p:nvGraphicFramePr>
              <p:cNvPr id="2723" name="Object 675"/>
              <p:cNvGraphicFramePr>
                <a:graphicFrameLocks noChangeAspect="1"/>
              </p:cNvGraphicFramePr>
              <p:nvPr/>
            </p:nvGraphicFramePr>
            <p:xfrm>
              <a:off x="1453" y="728"/>
              <a:ext cx="40" cy="40"/>
            </p:xfrm>
            <a:graphic>
              <a:graphicData uri="http://schemas.openxmlformats.org/presentationml/2006/ole">
                <p:oleObj spid="_x0000_s2723" name="Clip" r:id="rId119" imgW="142555" imgH="142555" progId="">
                  <p:embed/>
                </p:oleObj>
              </a:graphicData>
            </a:graphic>
          </p:graphicFrame>
          <p:graphicFrame>
            <p:nvGraphicFramePr>
              <p:cNvPr id="2724" name="Object 676"/>
              <p:cNvGraphicFramePr>
                <a:graphicFrameLocks noChangeAspect="1"/>
              </p:cNvGraphicFramePr>
              <p:nvPr/>
            </p:nvGraphicFramePr>
            <p:xfrm>
              <a:off x="1451" y="728"/>
              <a:ext cx="40" cy="40"/>
            </p:xfrm>
            <a:graphic>
              <a:graphicData uri="http://schemas.openxmlformats.org/presentationml/2006/ole">
                <p:oleObj spid="_x0000_s2724" name="Clip" r:id="rId120" imgW="142555" imgH="142555" progId="">
                  <p:embed/>
                </p:oleObj>
              </a:graphicData>
            </a:graphic>
          </p:graphicFrame>
          <p:graphicFrame>
            <p:nvGraphicFramePr>
              <p:cNvPr id="2725" name="Object 677"/>
              <p:cNvGraphicFramePr>
                <a:graphicFrameLocks noChangeAspect="1"/>
              </p:cNvGraphicFramePr>
              <p:nvPr/>
            </p:nvGraphicFramePr>
            <p:xfrm>
              <a:off x="1540" y="873"/>
              <a:ext cx="40" cy="40"/>
            </p:xfrm>
            <a:graphic>
              <a:graphicData uri="http://schemas.openxmlformats.org/presentationml/2006/ole">
                <p:oleObj spid="_x0000_s2725" name="Clip" r:id="rId121" imgW="142555" imgH="142555" progId="">
                  <p:embed/>
                </p:oleObj>
              </a:graphicData>
            </a:graphic>
          </p:graphicFrame>
          <p:graphicFrame>
            <p:nvGraphicFramePr>
              <p:cNvPr id="2726" name="Object 678"/>
              <p:cNvGraphicFramePr>
                <a:graphicFrameLocks noChangeAspect="1"/>
              </p:cNvGraphicFramePr>
              <p:nvPr/>
            </p:nvGraphicFramePr>
            <p:xfrm>
              <a:off x="1453" y="717"/>
              <a:ext cx="40" cy="40"/>
            </p:xfrm>
            <a:graphic>
              <a:graphicData uri="http://schemas.openxmlformats.org/presentationml/2006/ole">
                <p:oleObj spid="_x0000_s2726" name="Clip" r:id="rId122" imgW="142555" imgH="142555" progId="">
                  <p:embed/>
                </p:oleObj>
              </a:graphicData>
            </a:graphic>
          </p:graphicFrame>
          <p:graphicFrame>
            <p:nvGraphicFramePr>
              <p:cNvPr id="2727" name="Object 679"/>
              <p:cNvGraphicFramePr>
                <a:graphicFrameLocks noChangeAspect="1"/>
              </p:cNvGraphicFramePr>
              <p:nvPr/>
            </p:nvGraphicFramePr>
            <p:xfrm>
              <a:off x="1480" y="779"/>
              <a:ext cx="40" cy="40"/>
            </p:xfrm>
            <a:graphic>
              <a:graphicData uri="http://schemas.openxmlformats.org/presentationml/2006/ole">
                <p:oleObj spid="_x0000_s2727" name="Clip" r:id="rId123" imgW="142555" imgH="142555" progId="">
                  <p:embed/>
                </p:oleObj>
              </a:graphicData>
            </a:graphic>
          </p:graphicFrame>
          <p:graphicFrame>
            <p:nvGraphicFramePr>
              <p:cNvPr id="2728" name="Object 680"/>
              <p:cNvGraphicFramePr>
                <a:graphicFrameLocks noChangeAspect="1"/>
              </p:cNvGraphicFramePr>
              <p:nvPr/>
            </p:nvGraphicFramePr>
            <p:xfrm>
              <a:off x="1538" y="899"/>
              <a:ext cx="40" cy="40"/>
            </p:xfrm>
            <a:graphic>
              <a:graphicData uri="http://schemas.openxmlformats.org/presentationml/2006/ole">
                <p:oleObj spid="_x0000_s2728" name="Clip" r:id="rId124" imgW="142555" imgH="142555" progId="">
                  <p:embed/>
                </p:oleObj>
              </a:graphicData>
            </a:graphic>
          </p:graphicFrame>
          <p:graphicFrame>
            <p:nvGraphicFramePr>
              <p:cNvPr id="2729" name="Object 681"/>
              <p:cNvGraphicFramePr>
                <a:graphicFrameLocks noChangeAspect="1"/>
              </p:cNvGraphicFramePr>
              <p:nvPr/>
            </p:nvGraphicFramePr>
            <p:xfrm>
              <a:off x="1424" y="808"/>
              <a:ext cx="40" cy="40"/>
            </p:xfrm>
            <a:graphic>
              <a:graphicData uri="http://schemas.openxmlformats.org/presentationml/2006/ole">
                <p:oleObj spid="_x0000_s2729" name="Clip" r:id="rId125" imgW="142555" imgH="142555" progId="">
                  <p:embed/>
                </p:oleObj>
              </a:graphicData>
            </a:graphic>
          </p:graphicFrame>
          <p:graphicFrame>
            <p:nvGraphicFramePr>
              <p:cNvPr id="2730" name="Object 682"/>
              <p:cNvGraphicFramePr>
                <a:graphicFrameLocks noChangeAspect="1"/>
              </p:cNvGraphicFramePr>
              <p:nvPr/>
            </p:nvGraphicFramePr>
            <p:xfrm>
              <a:off x="1509" y="728"/>
              <a:ext cx="40" cy="40"/>
            </p:xfrm>
            <a:graphic>
              <a:graphicData uri="http://schemas.openxmlformats.org/presentationml/2006/ole">
                <p:oleObj spid="_x0000_s2730" name="Clip" r:id="rId126" imgW="142555" imgH="142555" progId="">
                  <p:embed/>
                </p:oleObj>
              </a:graphicData>
            </a:graphic>
          </p:graphicFrame>
          <p:graphicFrame>
            <p:nvGraphicFramePr>
              <p:cNvPr id="2731" name="Object 683"/>
              <p:cNvGraphicFramePr>
                <a:graphicFrameLocks noChangeAspect="1"/>
              </p:cNvGraphicFramePr>
              <p:nvPr/>
            </p:nvGraphicFramePr>
            <p:xfrm>
              <a:off x="1424" y="757"/>
              <a:ext cx="40" cy="40"/>
            </p:xfrm>
            <a:graphic>
              <a:graphicData uri="http://schemas.openxmlformats.org/presentationml/2006/ole">
                <p:oleObj spid="_x0000_s2731" name="Clip" r:id="rId127" imgW="142555" imgH="142555" progId="">
                  <p:embed/>
                </p:oleObj>
              </a:graphicData>
            </a:graphic>
          </p:graphicFrame>
          <p:graphicFrame>
            <p:nvGraphicFramePr>
              <p:cNvPr id="2732" name="Object 684"/>
              <p:cNvGraphicFramePr>
                <a:graphicFrameLocks noChangeAspect="1"/>
              </p:cNvGraphicFramePr>
              <p:nvPr/>
            </p:nvGraphicFramePr>
            <p:xfrm>
              <a:off x="1460" y="757"/>
              <a:ext cx="40" cy="40"/>
            </p:xfrm>
            <a:graphic>
              <a:graphicData uri="http://schemas.openxmlformats.org/presentationml/2006/ole">
                <p:oleObj spid="_x0000_s2732" name="Clip" r:id="rId128" imgW="142555" imgH="142555" progId="">
                  <p:embed/>
                </p:oleObj>
              </a:graphicData>
            </a:graphic>
          </p:graphicFrame>
          <p:graphicFrame>
            <p:nvGraphicFramePr>
              <p:cNvPr id="2733" name="Object 685"/>
              <p:cNvGraphicFramePr>
                <a:graphicFrameLocks noChangeAspect="1"/>
              </p:cNvGraphicFramePr>
              <p:nvPr/>
            </p:nvGraphicFramePr>
            <p:xfrm>
              <a:off x="1511" y="757"/>
              <a:ext cx="40" cy="40"/>
            </p:xfrm>
            <a:graphic>
              <a:graphicData uri="http://schemas.openxmlformats.org/presentationml/2006/ole">
                <p:oleObj spid="_x0000_s2733" name="Clip" r:id="rId129" imgW="142555" imgH="142555" progId="">
                  <p:embed/>
                </p:oleObj>
              </a:graphicData>
            </a:graphic>
          </p:graphicFrame>
          <p:graphicFrame>
            <p:nvGraphicFramePr>
              <p:cNvPr id="2734" name="Object 686"/>
              <p:cNvGraphicFramePr>
                <a:graphicFrameLocks noChangeAspect="1"/>
              </p:cNvGraphicFramePr>
              <p:nvPr/>
            </p:nvGraphicFramePr>
            <p:xfrm>
              <a:off x="1424" y="808"/>
              <a:ext cx="40" cy="40"/>
            </p:xfrm>
            <a:graphic>
              <a:graphicData uri="http://schemas.openxmlformats.org/presentationml/2006/ole">
                <p:oleObj spid="_x0000_s2734" name="Clip" r:id="rId130" imgW="142555" imgH="142555" progId="">
                  <p:embed/>
                </p:oleObj>
              </a:graphicData>
            </a:graphic>
          </p:graphicFrame>
          <p:graphicFrame>
            <p:nvGraphicFramePr>
              <p:cNvPr id="2735" name="Object 687"/>
              <p:cNvGraphicFramePr>
                <a:graphicFrameLocks noChangeAspect="1"/>
              </p:cNvGraphicFramePr>
              <p:nvPr/>
            </p:nvGraphicFramePr>
            <p:xfrm>
              <a:off x="1424" y="815"/>
              <a:ext cx="40" cy="40"/>
            </p:xfrm>
            <a:graphic>
              <a:graphicData uri="http://schemas.openxmlformats.org/presentationml/2006/ole">
                <p:oleObj spid="_x0000_s2735" name="Clip" r:id="rId131" imgW="142555" imgH="142555" progId="">
                  <p:embed/>
                </p:oleObj>
              </a:graphicData>
            </a:graphic>
          </p:graphicFrame>
          <p:graphicFrame>
            <p:nvGraphicFramePr>
              <p:cNvPr id="2736" name="Object 688"/>
              <p:cNvGraphicFramePr>
                <a:graphicFrameLocks noChangeAspect="1"/>
              </p:cNvGraphicFramePr>
              <p:nvPr/>
            </p:nvGraphicFramePr>
            <p:xfrm>
              <a:off x="1528" y="808"/>
              <a:ext cx="40" cy="40"/>
            </p:xfrm>
            <a:graphic>
              <a:graphicData uri="http://schemas.openxmlformats.org/presentationml/2006/ole">
                <p:oleObj spid="_x0000_s2736" name="Clip" r:id="rId132" imgW="142555" imgH="142555" progId="">
                  <p:embed/>
                </p:oleObj>
              </a:graphicData>
            </a:graphic>
          </p:graphicFrame>
          <p:graphicFrame>
            <p:nvGraphicFramePr>
              <p:cNvPr id="2737" name="Object 689"/>
              <p:cNvGraphicFramePr>
                <a:graphicFrameLocks noChangeAspect="1"/>
              </p:cNvGraphicFramePr>
              <p:nvPr/>
            </p:nvGraphicFramePr>
            <p:xfrm>
              <a:off x="1555" y="786"/>
              <a:ext cx="40" cy="40"/>
            </p:xfrm>
            <a:graphic>
              <a:graphicData uri="http://schemas.openxmlformats.org/presentationml/2006/ole">
                <p:oleObj spid="_x0000_s2737" name="Clip" r:id="rId133" imgW="142555" imgH="142555" progId="">
                  <p:embed/>
                </p:oleObj>
              </a:graphicData>
            </a:graphic>
          </p:graphicFrame>
          <p:graphicFrame>
            <p:nvGraphicFramePr>
              <p:cNvPr id="2738" name="Object 690"/>
              <p:cNvGraphicFramePr>
                <a:graphicFrameLocks noChangeAspect="1"/>
              </p:cNvGraphicFramePr>
              <p:nvPr/>
            </p:nvGraphicFramePr>
            <p:xfrm>
              <a:off x="1480" y="741"/>
              <a:ext cx="40" cy="40"/>
            </p:xfrm>
            <a:graphic>
              <a:graphicData uri="http://schemas.openxmlformats.org/presentationml/2006/ole">
                <p:oleObj spid="_x0000_s2738" name="Clip" r:id="rId134" imgW="142555" imgH="142555" progId="">
                  <p:embed/>
                </p:oleObj>
              </a:graphicData>
            </a:graphic>
          </p:graphicFrame>
          <p:graphicFrame>
            <p:nvGraphicFramePr>
              <p:cNvPr id="2739" name="Object 691"/>
              <p:cNvGraphicFramePr>
                <a:graphicFrameLocks noChangeAspect="1"/>
              </p:cNvGraphicFramePr>
              <p:nvPr/>
            </p:nvGraphicFramePr>
            <p:xfrm>
              <a:off x="1453" y="844"/>
              <a:ext cx="40" cy="40"/>
            </p:xfrm>
            <a:graphic>
              <a:graphicData uri="http://schemas.openxmlformats.org/presentationml/2006/ole">
                <p:oleObj spid="_x0000_s2739" name="Clip" r:id="rId135" imgW="142555" imgH="142555" progId="">
                  <p:embed/>
                </p:oleObj>
              </a:graphicData>
            </a:graphic>
          </p:graphicFrame>
          <p:graphicFrame>
            <p:nvGraphicFramePr>
              <p:cNvPr id="2740" name="Object 692"/>
              <p:cNvGraphicFramePr>
                <a:graphicFrameLocks noChangeAspect="1"/>
              </p:cNvGraphicFramePr>
              <p:nvPr/>
            </p:nvGraphicFramePr>
            <p:xfrm>
              <a:off x="1511" y="786"/>
              <a:ext cx="40" cy="40"/>
            </p:xfrm>
            <a:graphic>
              <a:graphicData uri="http://schemas.openxmlformats.org/presentationml/2006/ole">
                <p:oleObj spid="_x0000_s2740" name="Clip" r:id="rId136" imgW="142555" imgH="142555" progId="">
                  <p:embed/>
                </p:oleObj>
              </a:graphicData>
            </a:graphic>
          </p:graphicFrame>
          <p:graphicFrame>
            <p:nvGraphicFramePr>
              <p:cNvPr id="2741" name="Object 693"/>
              <p:cNvGraphicFramePr>
                <a:graphicFrameLocks noChangeAspect="1"/>
              </p:cNvGraphicFramePr>
              <p:nvPr/>
            </p:nvGraphicFramePr>
            <p:xfrm>
              <a:off x="1526" y="844"/>
              <a:ext cx="40" cy="40"/>
            </p:xfrm>
            <a:graphic>
              <a:graphicData uri="http://schemas.openxmlformats.org/presentationml/2006/ole">
                <p:oleObj spid="_x0000_s2741" name="Clip" r:id="rId137" imgW="142555" imgH="142555" progId="">
                  <p:embed/>
                </p:oleObj>
              </a:graphicData>
            </a:graphic>
          </p:graphicFrame>
          <p:graphicFrame>
            <p:nvGraphicFramePr>
              <p:cNvPr id="2742" name="Object 694"/>
              <p:cNvGraphicFramePr>
                <a:graphicFrameLocks noChangeAspect="1"/>
              </p:cNvGraphicFramePr>
              <p:nvPr/>
            </p:nvGraphicFramePr>
            <p:xfrm>
              <a:off x="1424" y="730"/>
              <a:ext cx="40" cy="40"/>
            </p:xfrm>
            <a:graphic>
              <a:graphicData uri="http://schemas.openxmlformats.org/presentationml/2006/ole">
                <p:oleObj spid="_x0000_s2742" name="Clip" r:id="rId138" imgW="142555" imgH="142555" progId="">
                  <p:embed/>
                </p:oleObj>
              </a:graphicData>
            </a:graphic>
          </p:graphicFrame>
          <p:graphicFrame>
            <p:nvGraphicFramePr>
              <p:cNvPr id="2743" name="Object 695"/>
              <p:cNvGraphicFramePr>
                <a:graphicFrameLocks noChangeAspect="1"/>
              </p:cNvGraphicFramePr>
              <p:nvPr/>
            </p:nvGraphicFramePr>
            <p:xfrm>
              <a:off x="1424" y="786"/>
              <a:ext cx="40" cy="40"/>
            </p:xfrm>
            <a:graphic>
              <a:graphicData uri="http://schemas.openxmlformats.org/presentationml/2006/ole">
                <p:oleObj spid="_x0000_s2743" name="Clip" r:id="rId139" imgW="142555" imgH="142555" progId="">
                  <p:embed/>
                </p:oleObj>
              </a:graphicData>
            </a:graphic>
          </p:graphicFrame>
          <p:graphicFrame>
            <p:nvGraphicFramePr>
              <p:cNvPr id="2744" name="Object 696"/>
              <p:cNvGraphicFramePr>
                <a:graphicFrameLocks noChangeAspect="1"/>
              </p:cNvGraphicFramePr>
              <p:nvPr/>
            </p:nvGraphicFramePr>
            <p:xfrm>
              <a:off x="1451" y="844"/>
              <a:ext cx="40" cy="40"/>
            </p:xfrm>
            <a:graphic>
              <a:graphicData uri="http://schemas.openxmlformats.org/presentationml/2006/ole">
                <p:oleObj spid="_x0000_s2744" name="Clip" r:id="rId140" imgW="142555" imgH="142555" progId="">
                  <p:embed/>
                </p:oleObj>
              </a:graphicData>
            </a:graphic>
          </p:graphicFrame>
          <p:graphicFrame>
            <p:nvGraphicFramePr>
              <p:cNvPr id="2745" name="Object 697"/>
              <p:cNvGraphicFramePr>
                <a:graphicFrameLocks noChangeAspect="1"/>
              </p:cNvGraphicFramePr>
              <p:nvPr/>
            </p:nvGraphicFramePr>
            <p:xfrm>
              <a:off x="1399" y="833"/>
              <a:ext cx="40" cy="40"/>
            </p:xfrm>
            <a:graphic>
              <a:graphicData uri="http://schemas.openxmlformats.org/presentationml/2006/ole">
                <p:oleObj spid="_x0000_s2745" name="Clip" r:id="rId141" imgW="142555" imgH="142555" progId="">
                  <p:embed/>
                </p:oleObj>
              </a:graphicData>
            </a:graphic>
          </p:graphicFrame>
          <p:graphicFrame>
            <p:nvGraphicFramePr>
              <p:cNvPr id="2746" name="Object 698"/>
              <p:cNvGraphicFramePr>
                <a:graphicFrameLocks noChangeAspect="1"/>
              </p:cNvGraphicFramePr>
              <p:nvPr/>
            </p:nvGraphicFramePr>
            <p:xfrm>
              <a:off x="1522" y="844"/>
              <a:ext cx="40" cy="40"/>
            </p:xfrm>
            <a:graphic>
              <a:graphicData uri="http://schemas.openxmlformats.org/presentationml/2006/ole">
                <p:oleObj spid="_x0000_s2746" name="Clip" r:id="rId142" imgW="142555" imgH="142555" progId="">
                  <p:embed/>
                </p:oleObj>
              </a:graphicData>
            </a:graphic>
          </p:graphicFrame>
          <p:graphicFrame>
            <p:nvGraphicFramePr>
              <p:cNvPr id="2747" name="Object 699"/>
              <p:cNvGraphicFramePr>
                <a:graphicFrameLocks noChangeAspect="1"/>
              </p:cNvGraphicFramePr>
              <p:nvPr/>
            </p:nvGraphicFramePr>
            <p:xfrm>
              <a:off x="1482" y="728"/>
              <a:ext cx="40" cy="40"/>
            </p:xfrm>
            <a:graphic>
              <a:graphicData uri="http://schemas.openxmlformats.org/presentationml/2006/ole">
                <p:oleObj spid="_x0000_s2747" name="Clip" r:id="rId143" imgW="142555" imgH="142555" progId="">
                  <p:embed/>
                </p:oleObj>
              </a:graphicData>
            </a:graphic>
          </p:graphicFrame>
          <p:graphicFrame>
            <p:nvGraphicFramePr>
              <p:cNvPr id="2748" name="Object 700"/>
              <p:cNvGraphicFramePr>
                <a:graphicFrameLocks noChangeAspect="1"/>
              </p:cNvGraphicFramePr>
              <p:nvPr/>
            </p:nvGraphicFramePr>
            <p:xfrm>
              <a:off x="1562" y="741"/>
              <a:ext cx="40" cy="40"/>
            </p:xfrm>
            <a:graphic>
              <a:graphicData uri="http://schemas.openxmlformats.org/presentationml/2006/ole">
                <p:oleObj spid="_x0000_s2748" name="Clip" r:id="rId144" imgW="142555" imgH="142555" progId="">
                  <p:embed/>
                </p:oleObj>
              </a:graphicData>
            </a:graphic>
          </p:graphicFrame>
          <p:graphicFrame>
            <p:nvGraphicFramePr>
              <p:cNvPr id="2749" name="Object 701"/>
              <p:cNvGraphicFramePr>
                <a:graphicFrameLocks noChangeAspect="1"/>
              </p:cNvGraphicFramePr>
              <p:nvPr/>
            </p:nvGraphicFramePr>
            <p:xfrm>
              <a:off x="1500" y="844"/>
              <a:ext cx="40" cy="40"/>
            </p:xfrm>
            <a:graphic>
              <a:graphicData uri="http://schemas.openxmlformats.org/presentationml/2006/ole">
                <p:oleObj spid="_x0000_s2749" name="Clip" r:id="rId145" imgW="142555" imgH="142555" progId="">
                  <p:embed/>
                </p:oleObj>
              </a:graphicData>
            </a:graphic>
          </p:graphicFrame>
          <p:graphicFrame>
            <p:nvGraphicFramePr>
              <p:cNvPr id="2750" name="Object 702"/>
              <p:cNvGraphicFramePr>
                <a:graphicFrameLocks noChangeAspect="1"/>
              </p:cNvGraphicFramePr>
              <p:nvPr/>
            </p:nvGraphicFramePr>
            <p:xfrm>
              <a:off x="1497" y="786"/>
              <a:ext cx="40" cy="40"/>
            </p:xfrm>
            <a:graphic>
              <a:graphicData uri="http://schemas.openxmlformats.org/presentationml/2006/ole">
                <p:oleObj spid="_x0000_s2750" name="Clip" r:id="rId146" imgW="142555" imgH="142555" progId="">
                  <p:embed/>
                </p:oleObj>
              </a:graphicData>
            </a:graphic>
          </p:graphicFrame>
          <p:graphicFrame>
            <p:nvGraphicFramePr>
              <p:cNvPr id="2751" name="Object 703"/>
              <p:cNvGraphicFramePr>
                <a:graphicFrameLocks noChangeAspect="1"/>
              </p:cNvGraphicFramePr>
              <p:nvPr/>
            </p:nvGraphicFramePr>
            <p:xfrm>
              <a:off x="1504" y="884"/>
              <a:ext cx="40" cy="40"/>
            </p:xfrm>
            <a:graphic>
              <a:graphicData uri="http://schemas.openxmlformats.org/presentationml/2006/ole">
                <p:oleObj spid="_x0000_s2751" name="Clip" r:id="rId147" imgW="142555" imgH="142555" progId="">
                  <p:embed/>
                </p:oleObj>
              </a:graphicData>
            </a:graphic>
          </p:graphicFrame>
          <p:graphicFrame>
            <p:nvGraphicFramePr>
              <p:cNvPr id="2752" name="Object 704"/>
              <p:cNvGraphicFramePr>
                <a:graphicFrameLocks noChangeAspect="1"/>
              </p:cNvGraphicFramePr>
              <p:nvPr/>
            </p:nvGraphicFramePr>
            <p:xfrm>
              <a:off x="1480" y="819"/>
              <a:ext cx="40" cy="40"/>
            </p:xfrm>
            <a:graphic>
              <a:graphicData uri="http://schemas.openxmlformats.org/presentationml/2006/ole">
                <p:oleObj spid="_x0000_s2752" name="Clip" r:id="rId148" imgW="142555" imgH="142555" progId="">
                  <p:embed/>
                </p:oleObj>
              </a:graphicData>
            </a:graphic>
          </p:graphicFrame>
          <p:graphicFrame>
            <p:nvGraphicFramePr>
              <p:cNvPr id="2753" name="Object 705"/>
              <p:cNvGraphicFramePr>
                <a:graphicFrameLocks noChangeAspect="1"/>
              </p:cNvGraphicFramePr>
              <p:nvPr/>
            </p:nvGraphicFramePr>
            <p:xfrm>
              <a:off x="1568" y="848"/>
              <a:ext cx="40" cy="40"/>
            </p:xfrm>
            <a:graphic>
              <a:graphicData uri="http://schemas.openxmlformats.org/presentationml/2006/ole">
                <p:oleObj spid="_x0000_s2753" name="Clip" r:id="rId149" imgW="142555" imgH="142555" progId="">
                  <p:embed/>
                </p:oleObj>
              </a:graphicData>
            </a:graphic>
          </p:graphicFrame>
          <p:graphicFrame>
            <p:nvGraphicFramePr>
              <p:cNvPr id="2754" name="Object 706"/>
              <p:cNvGraphicFramePr>
                <a:graphicFrameLocks noChangeAspect="1"/>
              </p:cNvGraphicFramePr>
              <p:nvPr/>
            </p:nvGraphicFramePr>
            <p:xfrm>
              <a:off x="1397" y="756"/>
              <a:ext cx="40" cy="40"/>
            </p:xfrm>
            <a:graphic>
              <a:graphicData uri="http://schemas.openxmlformats.org/presentationml/2006/ole">
                <p:oleObj spid="_x0000_s2754" name="Clip" r:id="rId150" imgW="142555" imgH="142555" progId="">
                  <p:embed/>
                </p:oleObj>
              </a:graphicData>
            </a:graphic>
          </p:graphicFrame>
          <p:graphicFrame>
            <p:nvGraphicFramePr>
              <p:cNvPr id="2755" name="Object 707"/>
              <p:cNvGraphicFramePr>
                <a:graphicFrameLocks noChangeAspect="1"/>
              </p:cNvGraphicFramePr>
              <p:nvPr/>
            </p:nvGraphicFramePr>
            <p:xfrm>
              <a:off x="1451" y="815"/>
              <a:ext cx="40" cy="40"/>
            </p:xfrm>
            <a:graphic>
              <a:graphicData uri="http://schemas.openxmlformats.org/presentationml/2006/ole">
                <p:oleObj spid="_x0000_s2755" name="Clip" r:id="rId151" imgW="142555" imgH="142555" progId="">
                  <p:embed/>
                </p:oleObj>
              </a:graphicData>
            </a:graphic>
          </p:graphicFrame>
          <p:graphicFrame>
            <p:nvGraphicFramePr>
              <p:cNvPr id="2756" name="Object 708"/>
              <p:cNvGraphicFramePr>
                <a:graphicFrameLocks noChangeAspect="1"/>
              </p:cNvGraphicFramePr>
              <p:nvPr/>
            </p:nvGraphicFramePr>
            <p:xfrm>
              <a:off x="1557" y="865"/>
              <a:ext cx="40" cy="40"/>
            </p:xfrm>
            <a:graphic>
              <a:graphicData uri="http://schemas.openxmlformats.org/presentationml/2006/ole">
                <p:oleObj spid="_x0000_s2756" name="Clip" r:id="rId152" imgW="142555" imgH="142555" progId="">
                  <p:embed/>
                </p:oleObj>
              </a:graphicData>
            </a:graphic>
          </p:graphicFrame>
          <p:graphicFrame>
            <p:nvGraphicFramePr>
              <p:cNvPr id="2757" name="Object 709"/>
              <p:cNvGraphicFramePr>
                <a:graphicFrameLocks noChangeAspect="1"/>
              </p:cNvGraphicFramePr>
              <p:nvPr/>
            </p:nvGraphicFramePr>
            <p:xfrm>
              <a:off x="1508" y="701"/>
              <a:ext cx="40" cy="40"/>
            </p:xfrm>
            <a:graphic>
              <a:graphicData uri="http://schemas.openxmlformats.org/presentationml/2006/ole">
                <p:oleObj spid="_x0000_s2757" name="Clip" r:id="rId153" imgW="142555" imgH="142555" progId="">
                  <p:embed/>
                </p:oleObj>
              </a:graphicData>
            </a:graphic>
          </p:graphicFrame>
          <p:graphicFrame>
            <p:nvGraphicFramePr>
              <p:cNvPr id="2758" name="Object 710"/>
              <p:cNvGraphicFramePr>
                <a:graphicFrameLocks noChangeAspect="1"/>
              </p:cNvGraphicFramePr>
              <p:nvPr/>
            </p:nvGraphicFramePr>
            <p:xfrm>
              <a:off x="1580" y="770"/>
              <a:ext cx="40" cy="40"/>
            </p:xfrm>
            <a:graphic>
              <a:graphicData uri="http://schemas.openxmlformats.org/presentationml/2006/ole">
                <p:oleObj spid="_x0000_s2758" name="Clip" r:id="rId154" imgW="142555" imgH="142555" progId="">
                  <p:embed/>
                </p:oleObj>
              </a:graphicData>
            </a:graphic>
          </p:graphicFrame>
          <p:graphicFrame>
            <p:nvGraphicFramePr>
              <p:cNvPr id="2759" name="Object 711"/>
              <p:cNvGraphicFramePr>
                <a:graphicFrameLocks noChangeAspect="1"/>
              </p:cNvGraphicFramePr>
              <p:nvPr/>
            </p:nvGraphicFramePr>
            <p:xfrm>
              <a:off x="1555" y="815"/>
              <a:ext cx="40" cy="40"/>
            </p:xfrm>
            <a:graphic>
              <a:graphicData uri="http://schemas.openxmlformats.org/presentationml/2006/ole">
                <p:oleObj spid="_x0000_s2759" name="Clip" r:id="rId155" imgW="142555" imgH="142555" progId="">
                  <p:embed/>
                </p:oleObj>
              </a:graphicData>
            </a:graphic>
          </p:graphicFrame>
          <p:graphicFrame>
            <p:nvGraphicFramePr>
              <p:cNvPr id="2760" name="Object 712"/>
              <p:cNvGraphicFramePr>
                <a:graphicFrameLocks noChangeAspect="1"/>
              </p:cNvGraphicFramePr>
              <p:nvPr/>
            </p:nvGraphicFramePr>
            <p:xfrm>
              <a:off x="1540" y="757"/>
              <a:ext cx="40" cy="40"/>
            </p:xfrm>
            <a:graphic>
              <a:graphicData uri="http://schemas.openxmlformats.org/presentationml/2006/ole">
                <p:oleObj spid="_x0000_s2760" name="Clip" r:id="rId156" imgW="142555" imgH="142555" progId="">
                  <p:embed/>
                </p:oleObj>
              </a:graphicData>
            </a:graphic>
          </p:graphicFrame>
          <p:graphicFrame>
            <p:nvGraphicFramePr>
              <p:cNvPr id="2761" name="Object 713"/>
              <p:cNvGraphicFramePr>
                <a:graphicFrameLocks noChangeAspect="1"/>
              </p:cNvGraphicFramePr>
              <p:nvPr/>
            </p:nvGraphicFramePr>
            <p:xfrm>
              <a:off x="1580" y="826"/>
              <a:ext cx="40" cy="40"/>
            </p:xfrm>
            <a:graphic>
              <a:graphicData uri="http://schemas.openxmlformats.org/presentationml/2006/ole">
                <p:oleObj spid="_x0000_s2761" name="Clip" r:id="rId157" imgW="142555" imgH="142555" progId="">
                  <p:embed/>
                </p:oleObj>
              </a:graphicData>
            </a:graphic>
          </p:graphicFrame>
          <p:graphicFrame>
            <p:nvGraphicFramePr>
              <p:cNvPr id="2762" name="Object 714"/>
              <p:cNvGraphicFramePr>
                <a:graphicFrameLocks noChangeAspect="1"/>
              </p:cNvGraphicFramePr>
              <p:nvPr/>
            </p:nvGraphicFramePr>
            <p:xfrm>
              <a:off x="1471" y="905"/>
              <a:ext cx="40" cy="40"/>
            </p:xfrm>
            <a:graphic>
              <a:graphicData uri="http://schemas.openxmlformats.org/presentationml/2006/ole">
                <p:oleObj spid="_x0000_s2762" name="Clip" r:id="rId158" imgW="142555" imgH="142555" progId="">
                  <p:embed/>
                </p:oleObj>
              </a:graphicData>
            </a:graphic>
          </p:graphicFrame>
          <p:graphicFrame>
            <p:nvGraphicFramePr>
              <p:cNvPr id="2763" name="Object 715"/>
              <p:cNvGraphicFramePr>
                <a:graphicFrameLocks noChangeAspect="1"/>
              </p:cNvGraphicFramePr>
              <p:nvPr/>
            </p:nvGraphicFramePr>
            <p:xfrm>
              <a:off x="1540" y="930"/>
              <a:ext cx="40" cy="40"/>
            </p:xfrm>
            <a:graphic>
              <a:graphicData uri="http://schemas.openxmlformats.org/presentationml/2006/ole">
                <p:oleObj spid="_x0000_s2763" name="Clip" r:id="rId159" imgW="142555" imgH="142555" progId="">
                  <p:embed/>
                </p:oleObj>
              </a:graphicData>
            </a:graphic>
          </p:graphicFrame>
          <p:graphicFrame>
            <p:nvGraphicFramePr>
              <p:cNvPr id="2764" name="Object 716"/>
              <p:cNvGraphicFramePr>
                <a:graphicFrameLocks noChangeAspect="1"/>
              </p:cNvGraphicFramePr>
              <p:nvPr/>
            </p:nvGraphicFramePr>
            <p:xfrm>
              <a:off x="1528" y="786"/>
              <a:ext cx="40" cy="40"/>
            </p:xfrm>
            <a:graphic>
              <a:graphicData uri="http://schemas.openxmlformats.org/presentationml/2006/ole">
                <p:oleObj spid="_x0000_s2764" name="Clip" r:id="rId160" imgW="142555" imgH="142555" progId="">
                  <p:embed/>
                </p:oleObj>
              </a:graphicData>
            </a:graphic>
          </p:graphicFrame>
          <p:graphicFrame>
            <p:nvGraphicFramePr>
              <p:cNvPr id="2765" name="Object 717"/>
              <p:cNvGraphicFramePr>
                <a:graphicFrameLocks noChangeAspect="1"/>
              </p:cNvGraphicFramePr>
              <p:nvPr/>
            </p:nvGraphicFramePr>
            <p:xfrm>
              <a:off x="1526" y="757"/>
              <a:ext cx="40" cy="40"/>
            </p:xfrm>
            <a:graphic>
              <a:graphicData uri="http://schemas.openxmlformats.org/presentationml/2006/ole">
                <p:oleObj spid="_x0000_s2765" name="Clip" r:id="rId161" imgW="142555" imgH="142555" progId="">
                  <p:embed/>
                </p:oleObj>
              </a:graphicData>
            </a:graphic>
          </p:graphicFrame>
          <p:graphicFrame>
            <p:nvGraphicFramePr>
              <p:cNvPr id="2766" name="Object 718"/>
              <p:cNvGraphicFramePr>
                <a:graphicFrameLocks noChangeAspect="1"/>
              </p:cNvGraphicFramePr>
              <p:nvPr/>
            </p:nvGraphicFramePr>
            <p:xfrm>
              <a:off x="1471" y="710"/>
              <a:ext cx="40" cy="40"/>
            </p:xfrm>
            <a:graphic>
              <a:graphicData uri="http://schemas.openxmlformats.org/presentationml/2006/ole">
                <p:oleObj spid="_x0000_s2766" name="Clip" r:id="rId162" imgW="142555" imgH="142555" progId="">
                  <p:embed/>
                </p:oleObj>
              </a:graphicData>
            </a:graphic>
          </p:graphicFrame>
          <p:graphicFrame>
            <p:nvGraphicFramePr>
              <p:cNvPr id="2767" name="Object 719"/>
              <p:cNvGraphicFramePr>
                <a:graphicFrameLocks noChangeAspect="1"/>
              </p:cNvGraphicFramePr>
              <p:nvPr/>
            </p:nvGraphicFramePr>
            <p:xfrm>
              <a:off x="1580" y="804"/>
              <a:ext cx="40" cy="40"/>
            </p:xfrm>
            <a:graphic>
              <a:graphicData uri="http://schemas.openxmlformats.org/presentationml/2006/ole">
                <p:oleObj spid="_x0000_s2767" name="Clip" r:id="rId163" imgW="142555" imgH="142555" progId="">
                  <p:embed/>
                </p:oleObj>
              </a:graphicData>
            </a:graphic>
          </p:graphicFrame>
          <p:graphicFrame>
            <p:nvGraphicFramePr>
              <p:cNvPr id="2768" name="Object 720"/>
              <p:cNvGraphicFramePr>
                <a:graphicFrameLocks noChangeAspect="1"/>
              </p:cNvGraphicFramePr>
              <p:nvPr/>
            </p:nvGraphicFramePr>
            <p:xfrm>
              <a:off x="1420" y="865"/>
              <a:ext cx="40" cy="40"/>
            </p:xfrm>
            <a:graphic>
              <a:graphicData uri="http://schemas.openxmlformats.org/presentationml/2006/ole">
                <p:oleObj spid="_x0000_s2768" name="Clip" r:id="rId164" imgW="142555" imgH="142555" progId="">
                  <p:embed/>
                </p:oleObj>
              </a:graphicData>
            </a:graphic>
          </p:graphicFrame>
          <p:graphicFrame>
            <p:nvGraphicFramePr>
              <p:cNvPr id="2769" name="Object 721"/>
              <p:cNvGraphicFramePr>
                <a:graphicFrameLocks noChangeAspect="1"/>
              </p:cNvGraphicFramePr>
              <p:nvPr/>
            </p:nvGraphicFramePr>
            <p:xfrm>
              <a:off x="1397" y="805"/>
              <a:ext cx="40" cy="40"/>
            </p:xfrm>
            <a:graphic>
              <a:graphicData uri="http://schemas.openxmlformats.org/presentationml/2006/ole">
                <p:oleObj spid="_x0000_s2769" name="Clip" r:id="rId165" imgW="142555" imgH="142555" progId="">
                  <p:embed/>
                </p:oleObj>
              </a:graphicData>
            </a:graphic>
          </p:graphicFrame>
          <p:graphicFrame>
            <p:nvGraphicFramePr>
              <p:cNvPr id="2770" name="Object 722"/>
              <p:cNvGraphicFramePr>
                <a:graphicFrameLocks noChangeAspect="1"/>
              </p:cNvGraphicFramePr>
              <p:nvPr/>
            </p:nvGraphicFramePr>
            <p:xfrm>
              <a:off x="1555" y="844"/>
              <a:ext cx="40" cy="40"/>
            </p:xfrm>
            <a:graphic>
              <a:graphicData uri="http://schemas.openxmlformats.org/presentationml/2006/ole">
                <p:oleObj spid="_x0000_s2770" name="Clip" r:id="rId166" imgW="142555" imgH="142555" progId="">
                  <p:embed/>
                </p:oleObj>
              </a:graphicData>
            </a:graphic>
          </p:graphicFrame>
          <p:graphicFrame>
            <p:nvGraphicFramePr>
              <p:cNvPr id="2771" name="Object 723"/>
              <p:cNvGraphicFramePr>
                <a:graphicFrameLocks noChangeAspect="1"/>
              </p:cNvGraphicFramePr>
              <p:nvPr/>
            </p:nvGraphicFramePr>
            <p:xfrm>
              <a:off x="1557" y="808"/>
              <a:ext cx="40" cy="40"/>
            </p:xfrm>
            <a:graphic>
              <a:graphicData uri="http://schemas.openxmlformats.org/presentationml/2006/ole">
                <p:oleObj spid="_x0000_s2771" name="Clip" r:id="rId167" imgW="142555" imgH="142555" progId="">
                  <p:embed/>
                </p:oleObj>
              </a:graphicData>
            </a:graphic>
          </p:graphicFrame>
          <p:graphicFrame>
            <p:nvGraphicFramePr>
              <p:cNvPr id="2772" name="Object 724"/>
              <p:cNvGraphicFramePr>
                <a:graphicFrameLocks noChangeAspect="1"/>
              </p:cNvGraphicFramePr>
              <p:nvPr/>
            </p:nvGraphicFramePr>
            <p:xfrm>
              <a:off x="1500" y="819"/>
              <a:ext cx="40" cy="40"/>
            </p:xfrm>
            <a:graphic>
              <a:graphicData uri="http://schemas.openxmlformats.org/presentationml/2006/ole">
                <p:oleObj spid="_x0000_s2772" name="Clip" r:id="rId168" imgW="142555" imgH="142555" progId="">
                  <p:embed/>
                </p:oleObj>
              </a:graphicData>
            </a:graphic>
          </p:graphicFrame>
          <p:graphicFrame>
            <p:nvGraphicFramePr>
              <p:cNvPr id="2773" name="Object 725"/>
              <p:cNvGraphicFramePr>
                <a:graphicFrameLocks noChangeAspect="1"/>
              </p:cNvGraphicFramePr>
              <p:nvPr/>
            </p:nvGraphicFramePr>
            <p:xfrm>
              <a:off x="1480" y="764"/>
              <a:ext cx="40" cy="40"/>
            </p:xfrm>
            <a:graphic>
              <a:graphicData uri="http://schemas.openxmlformats.org/presentationml/2006/ole">
                <p:oleObj spid="_x0000_s2773" name="Clip" r:id="rId169" imgW="142555" imgH="142555" progId="">
                  <p:embed/>
                </p:oleObj>
              </a:graphicData>
            </a:graphic>
          </p:graphicFrame>
          <p:graphicFrame>
            <p:nvGraphicFramePr>
              <p:cNvPr id="2774" name="Object 726"/>
              <p:cNvGraphicFramePr>
                <a:graphicFrameLocks noChangeAspect="1"/>
              </p:cNvGraphicFramePr>
              <p:nvPr/>
            </p:nvGraphicFramePr>
            <p:xfrm>
              <a:off x="1497" y="921"/>
              <a:ext cx="40" cy="40"/>
            </p:xfrm>
            <a:graphic>
              <a:graphicData uri="http://schemas.openxmlformats.org/presentationml/2006/ole">
                <p:oleObj spid="_x0000_s2774" name="Clip" r:id="rId170" imgW="142555" imgH="142555" progId="">
                  <p:embed/>
                </p:oleObj>
              </a:graphicData>
            </a:graphic>
          </p:graphicFrame>
          <p:graphicFrame>
            <p:nvGraphicFramePr>
              <p:cNvPr id="2775" name="Object 727"/>
              <p:cNvGraphicFramePr>
                <a:graphicFrameLocks noChangeAspect="1"/>
              </p:cNvGraphicFramePr>
              <p:nvPr/>
            </p:nvGraphicFramePr>
            <p:xfrm>
              <a:off x="1542" y="848"/>
              <a:ext cx="40" cy="40"/>
            </p:xfrm>
            <a:graphic>
              <a:graphicData uri="http://schemas.openxmlformats.org/presentationml/2006/ole">
                <p:oleObj spid="_x0000_s2775" name="Clip" r:id="rId171" imgW="142555" imgH="142555" progId="">
                  <p:embed/>
                </p:oleObj>
              </a:graphicData>
            </a:graphic>
          </p:graphicFrame>
          <p:graphicFrame>
            <p:nvGraphicFramePr>
              <p:cNvPr id="2776" name="Object 728"/>
              <p:cNvGraphicFramePr>
                <a:graphicFrameLocks noChangeAspect="1"/>
              </p:cNvGraphicFramePr>
              <p:nvPr/>
            </p:nvGraphicFramePr>
            <p:xfrm>
              <a:off x="1540" y="739"/>
              <a:ext cx="40" cy="40"/>
            </p:xfrm>
            <a:graphic>
              <a:graphicData uri="http://schemas.openxmlformats.org/presentationml/2006/ole">
                <p:oleObj spid="_x0000_s2776" name="Clip" r:id="rId172" imgW="142555" imgH="142555" progId="">
                  <p:embed/>
                </p:oleObj>
              </a:graphicData>
            </a:graphic>
          </p:graphicFrame>
          <p:graphicFrame>
            <p:nvGraphicFramePr>
              <p:cNvPr id="2777" name="Object 729"/>
              <p:cNvGraphicFramePr>
                <a:graphicFrameLocks noChangeAspect="1"/>
              </p:cNvGraphicFramePr>
              <p:nvPr/>
            </p:nvGraphicFramePr>
            <p:xfrm>
              <a:off x="1586" y="768"/>
              <a:ext cx="40" cy="40"/>
            </p:xfrm>
            <a:graphic>
              <a:graphicData uri="http://schemas.openxmlformats.org/presentationml/2006/ole">
                <p:oleObj spid="_x0000_s2777" name="Clip" r:id="rId173" imgW="142555" imgH="142555" progId="">
                  <p:embed/>
                </p:oleObj>
              </a:graphicData>
            </a:graphic>
          </p:graphicFrame>
          <p:graphicFrame>
            <p:nvGraphicFramePr>
              <p:cNvPr id="2778" name="Object 730"/>
              <p:cNvGraphicFramePr>
                <a:graphicFrameLocks noChangeAspect="1"/>
              </p:cNvGraphicFramePr>
              <p:nvPr/>
            </p:nvGraphicFramePr>
            <p:xfrm>
              <a:off x="1582" y="826"/>
              <a:ext cx="40" cy="40"/>
            </p:xfrm>
            <a:graphic>
              <a:graphicData uri="http://schemas.openxmlformats.org/presentationml/2006/ole">
                <p:oleObj spid="_x0000_s2778" name="Clip" r:id="rId174" imgW="142555" imgH="142555" progId="">
                  <p:embed/>
                </p:oleObj>
              </a:graphicData>
            </a:graphic>
          </p:graphicFrame>
          <p:graphicFrame>
            <p:nvGraphicFramePr>
              <p:cNvPr id="2779" name="Object 731"/>
              <p:cNvGraphicFramePr>
                <a:graphicFrameLocks noChangeAspect="1"/>
              </p:cNvGraphicFramePr>
              <p:nvPr/>
            </p:nvGraphicFramePr>
            <p:xfrm>
              <a:off x="1644" y="797"/>
              <a:ext cx="40" cy="40"/>
            </p:xfrm>
            <a:graphic>
              <a:graphicData uri="http://schemas.openxmlformats.org/presentationml/2006/ole">
                <p:oleObj spid="_x0000_s2779" name="Clip" r:id="rId175" imgW="142555" imgH="142555" progId="">
                  <p:embed/>
                </p:oleObj>
              </a:graphicData>
            </a:graphic>
          </p:graphicFrame>
          <p:graphicFrame>
            <p:nvGraphicFramePr>
              <p:cNvPr id="2780" name="Object 732"/>
              <p:cNvGraphicFramePr>
                <a:graphicFrameLocks noChangeAspect="1"/>
              </p:cNvGraphicFramePr>
              <p:nvPr/>
            </p:nvGraphicFramePr>
            <p:xfrm>
              <a:off x="1658" y="739"/>
              <a:ext cx="40" cy="40"/>
            </p:xfrm>
            <a:graphic>
              <a:graphicData uri="http://schemas.openxmlformats.org/presentationml/2006/ole">
                <p:oleObj spid="_x0000_s2780" name="Clip" r:id="rId176" imgW="142555" imgH="142555" progId="">
                  <p:embed/>
                </p:oleObj>
              </a:graphicData>
            </a:graphic>
          </p:graphicFrame>
          <p:graphicFrame>
            <p:nvGraphicFramePr>
              <p:cNvPr id="2781" name="Object 733"/>
              <p:cNvGraphicFramePr>
                <a:graphicFrameLocks noChangeAspect="1"/>
              </p:cNvGraphicFramePr>
              <p:nvPr/>
            </p:nvGraphicFramePr>
            <p:xfrm>
              <a:off x="1673" y="768"/>
              <a:ext cx="40" cy="40"/>
            </p:xfrm>
            <a:graphic>
              <a:graphicData uri="http://schemas.openxmlformats.org/presentationml/2006/ole">
                <p:oleObj spid="_x0000_s2781" name="Clip" r:id="rId177" imgW="142555" imgH="142555" progId="">
                  <p:embed/>
                </p:oleObj>
              </a:graphicData>
            </a:graphic>
          </p:graphicFrame>
          <p:graphicFrame>
            <p:nvGraphicFramePr>
              <p:cNvPr id="2782" name="Object 734"/>
              <p:cNvGraphicFramePr>
                <a:graphicFrameLocks noChangeAspect="1"/>
              </p:cNvGraphicFramePr>
              <p:nvPr/>
            </p:nvGraphicFramePr>
            <p:xfrm>
              <a:off x="1600" y="732"/>
              <a:ext cx="40" cy="40"/>
            </p:xfrm>
            <a:graphic>
              <a:graphicData uri="http://schemas.openxmlformats.org/presentationml/2006/ole">
                <p:oleObj spid="_x0000_s2782" name="Clip" r:id="rId178" imgW="142555" imgH="142555" progId="">
                  <p:embed/>
                </p:oleObj>
              </a:graphicData>
            </a:graphic>
          </p:graphicFrame>
          <p:graphicFrame>
            <p:nvGraphicFramePr>
              <p:cNvPr id="2783" name="Object 735"/>
              <p:cNvGraphicFramePr>
                <a:graphicFrameLocks noChangeAspect="1"/>
              </p:cNvGraphicFramePr>
              <p:nvPr/>
            </p:nvGraphicFramePr>
            <p:xfrm>
              <a:off x="1542" y="790"/>
              <a:ext cx="40" cy="40"/>
            </p:xfrm>
            <a:graphic>
              <a:graphicData uri="http://schemas.openxmlformats.org/presentationml/2006/ole">
                <p:oleObj spid="_x0000_s2783" name="Clip" r:id="rId179" imgW="142555" imgH="142555" progId="">
                  <p:embed/>
                </p:oleObj>
              </a:graphicData>
            </a:graphic>
          </p:graphicFrame>
          <p:graphicFrame>
            <p:nvGraphicFramePr>
              <p:cNvPr id="2784" name="Object 736"/>
              <p:cNvGraphicFramePr>
                <a:graphicFrameLocks noChangeAspect="1"/>
              </p:cNvGraphicFramePr>
              <p:nvPr/>
            </p:nvGraphicFramePr>
            <p:xfrm>
              <a:off x="1611" y="739"/>
              <a:ext cx="40" cy="40"/>
            </p:xfrm>
            <a:graphic>
              <a:graphicData uri="http://schemas.openxmlformats.org/presentationml/2006/ole">
                <p:oleObj spid="_x0000_s2784" name="Clip" r:id="rId180" imgW="142555" imgH="142555" progId="">
                  <p:embed/>
                </p:oleObj>
              </a:graphicData>
            </a:graphic>
          </p:graphicFrame>
          <p:graphicFrame>
            <p:nvGraphicFramePr>
              <p:cNvPr id="2785" name="Object 737"/>
              <p:cNvGraphicFramePr>
                <a:graphicFrameLocks noChangeAspect="1"/>
              </p:cNvGraphicFramePr>
              <p:nvPr/>
            </p:nvGraphicFramePr>
            <p:xfrm>
              <a:off x="1557" y="768"/>
              <a:ext cx="40" cy="40"/>
            </p:xfrm>
            <a:graphic>
              <a:graphicData uri="http://schemas.openxmlformats.org/presentationml/2006/ole">
                <p:oleObj spid="_x0000_s2785" name="Clip" r:id="rId181" imgW="142555" imgH="142555" progId="">
                  <p:embed/>
                </p:oleObj>
              </a:graphicData>
            </a:graphic>
          </p:graphicFrame>
          <p:graphicFrame>
            <p:nvGraphicFramePr>
              <p:cNvPr id="2786" name="Object 738"/>
              <p:cNvGraphicFramePr>
                <a:graphicFrameLocks noChangeAspect="1"/>
              </p:cNvGraphicFramePr>
              <p:nvPr/>
            </p:nvGraphicFramePr>
            <p:xfrm>
              <a:off x="1658" y="768"/>
              <a:ext cx="40" cy="40"/>
            </p:xfrm>
            <a:graphic>
              <a:graphicData uri="http://schemas.openxmlformats.org/presentationml/2006/ole">
                <p:oleObj spid="_x0000_s2786" name="Clip" r:id="rId182" imgW="142555" imgH="142555" progId="">
                  <p:embed/>
                </p:oleObj>
              </a:graphicData>
            </a:graphic>
          </p:graphicFrame>
          <p:graphicFrame>
            <p:nvGraphicFramePr>
              <p:cNvPr id="2787" name="Object 739"/>
              <p:cNvGraphicFramePr>
                <a:graphicFrameLocks noChangeAspect="1"/>
              </p:cNvGraphicFramePr>
              <p:nvPr/>
            </p:nvGraphicFramePr>
            <p:xfrm>
              <a:off x="1542" y="797"/>
              <a:ext cx="40" cy="40"/>
            </p:xfrm>
            <a:graphic>
              <a:graphicData uri="http://schemas.openxmlformats.org/presentationml/2006/ole">
                <p:oleObj spid="_x0000_s2787" name="Clip" r:id="rId183" imgW="142555" imgH="142555" progId="">
                  <p:embed/>
                </p:oleObj>
              </a:graphicData>
            </a:graphic>
          </p:graphicFrame>
          <p:graphicFrame>
            <p:nvGraphicFramePr>
              <p:cNvPr id="2788" name="Object 740"/>
              <p:cNvGraphicFramePr>
                <a:graphicFrameLocks noChangeAspect="1"/>
              </p:cNvGraphicFramePr>
              <p:nvPr/>
            </p:nvGraphicFramePr>
            <p:xfrm>
              <a:off x="1566" y="887"/>
              <a:ext cx="40" cy="40"/>
            </p:xfrm>
            <a:graphic>
              <a:graphicData uri="http://schemas.openxmlformats.org/presentationml/2006/ole">
                <p:oleObj spid="_x0000_s2788" name="Clip" r:id="rId184" imgW="142555" imgH="142555" progId="">
                  <p:embed/>
                </p:oleObj>
              </a:graphicData>
            </a:graphic>
          </p:graphicFrame>
          <p:graphicFrame>
            <p:nvGraphicFramePr>
              <p:cNvPr id="2789" name="Object 741"/>
              <p:cNvGraphicFramePr>
                <a:graphicFrameLocks noChangeAspect="1"/>
              </p:cNvGraphicFramePr>
              <p:nvPr/>
            </p:nvGraphicFramePr>
            <p:xfrm>
              <a:off x="1640" y="855"/>
              <a:ext cx="40" cy="40"/>
            </p:xfrm>
            <a:graphic>
              <a:graphicData uri="http://schemas.openxmlformats.org/presentationml/2006/ole">
                <p:oleObj spid="_x0000_s2789" name="Clip" r:id="rId185" imgW="142555" imgH="142555" progId="">
                  <p:embed/>
                </p:oleObj>
              </a:graphicData>
            </a:graphic>
          </p:graphicFrame>
          <p:graphicFrame>
            <p:nvGraphicFramePr>
              <p:cNvPr id="2790" name="Object 742"/>
              <p:cNvGraphicFramePr>
                <a:graphicFrameLocks noChangeAspect="1"/>
              </p:cNvGraphicFramePr>
              <p:nvPr/>
            </p:nvGraphicFramePr>
            <p:xfrm>
              <a:off x="1540" y="768"/>
              <a:ext cx="40" cy="40"/>
            </p:xfrm>
            <a:graphic>
              <a:graphicData uri="http://schemas.openxmlformats.org/presentationml/2006/ole">
                <p:oleObj spid="_x0000_s2790" name="Clip" r:id="rId186" imgW="142555" imgH="142555" progId="">
                  <p:embed/>
                </p:oleObj>
              </a:graphicData>
            </a:graphic>
          </p:graphicFrame>
          <p:graphicFrame>
            <p:nvGraphicFramePr>
              <p:cNvPr id="2791" name="Object 743"/>
              <p:cNvGraphicFramePr>
                <a:graphicFrameLocks noChangeAspect="1"/>
              </p:cNvGraphicFramePr>
              <p:nvPr/>
            </p:nvGraphicFramePr>
            <p:xfrm>
              <a:off x="1600" y="732"/>
              <a:ext cx="40" cy="40"/>
            </p:xfrm>
            <a:graphic>
              <a:graphicData uri="http://schemas.openxmlformats.org/presentationml/2006/ole">
                <p:oleObj spid="_x0000_s2791" name="Clip" r:id="rId187" imgW="142555" imgH="142555" progId="">
                  <p:embed/>
                </p:oleObj>
              </a:graphicData>
            </a:graphic>
          </p:graphicFrame>
          <p:graphicFrame>
            <p:nvGraphicFramePr>
              <p:cNvPr id="2792" name="Object 744"/>
              <p:cNvGraphicFramePr>
                <a:graphicFrameLocks noChangeAspect="1"/>
              </p:cNvGraphicFramePr>
              <p:nvPr/>
            </p:nvGraphicFramePr>
            <p:xfrm>
              <a:off x="1658" y="699"/>
              <a:ext cx="40" cy="40"/>
            </p:xfrm>
            <a:graphic>
              <a:graphicData uri="http://schemas.openxmlformats.org/presentationml/2006/ole">
                <p:oleObj spid="_x0000_s2792" name="Clip" r:id="rId188" imgW="142555" imgH="142555" progId="">
                  <p:embed/>
                </p:oleObj>
              </a:graphicData>
            </a:graphic>
          </p:graphicFrame>
          <p:graphicFrame>
            <p:nvGraphicFramePr>
              <p:cNvPr id="2793" name="Object 745"/>
              <p:cNvGraphicFramePr>
                <a:graphicFrameLocks noChangeAspect="1"/>
              </p:cNvGraphicFramePr>
              <p:nvPr/>
            </p:nvGraphicFramePr>
            <p:xfrm>
              <a:off x="1640" y="739"/>
              <a:ext cx="40" cy="40"/>
            </p:xfrm>
            <a:graphic>
              <a:graphicData uri="http://schemas.openxmlformats.org/presentationml/2006/ole">
                <p:oleObj spid="_x0000_s2793" name="Clip" r:id="rId189" imgW="142555" imgH="142555" progId="">
                  <p:embed/>
                </p:oleObj>
              </a:graphicData>
            </a:graphic>
          </p:graphicFrame>
          <p:graphicFrame>
            <p:nvGraphicFramePr>
              <p:cNvPr id="2794" name="Object 746"/>
              <p:cNvGraphicFramePr>
                <a:graphicFrameLocks noChangeAspect="1"/>
              </p:cNvGraphicFramePr>
              <p:nvPr/>
            </p:nvGraphicFramePr>
            <p:xfrm>
              <a:off x="1540" y="752"/>
              <a:ext cx="40" cy="40"/>
            </p:xfrm>
            <a:graphic>
              <a:graphicData uri="http://schemas.openxmlformats.org/presentationml/2006/ole">
                <p:oleObj spid="_x0000_s2794" name="Clip" r:id="rId190" imgW="142555" imgH="142555" progId="">
                  <p:embed/>
                </p:oleObj>
              </a:graphicData>
            </a:graphic>
          </p:graphicFrame>
          <p:graphicFrame>
            <p:nvGraphicFramePr>
              <p:cNvPr id="2795" name="Object 747"/>
              <p:cNvGraphicFramePr>
                <a:graphicFrameLocks noChangeAspect="1"/>
              </p:cNvGraphicFramePr>
              <p:nvPr/>
            </p:nvGraphicFramePr>
            <p:xfrm>
              <a:off x="1557" y="739"/>
              <a:ext cx="40" cy="40"/>
            </p:xfrm>
            <a:graphic>
              <a:graphicData uri="http://schemas.openxmlformats.org/presentationml/2006/ole">
                <p:oleObj spid="_x0000_s2795" name="Clip" r:id="rId191" imgW="142555" imgH="142555" progId="">
                  <p:embed/>
                </p:oleObj>
              </a:graphicData>
            </a:graphic>
          </p:graphicFrame>
          <p:graphicFrame>
            <p:nvGraphicFramePr>
              <p:cNvPr id="2796" name="Object 748"/>
              <p:cNvGraphicFramePr>
                <a:graphicFrameLocks noChangeAspect="1"/>
              </p:cNvGraphicFramePr>
              <p:nvPr/>
            </p:nvGraphicFramePr>
            <p:xfrm>
              <a:off x="1542" y="761"/>
              <a:ext cx="40" cy="40"/>
            </p:xfrm>
            <a:graphic>
              <a:graphicData uri="http://schemas.openxmlformats.org/presentationml/2006/ole">
                <p:oleObj spid="_x0000_s2796" name="Clip" r:id="rId192" imgW="142555" imgH="142555" progId="">
                  <p:embed/>
                </p:oleObj>
              </a:graphicData>
            </a:graphic>
          </p:graphicFrame>
          <p:graphicFrame>
            <p:nvGraphicFramePr>
              <p:cNvPr id="2797" name="Object 749"/>
              <p:cNvGraphicFramePr>
                <a:graphicFrameLocks noChangeAspect="1"/>
              </p:cNvGraphicFramePr>
              <p:nvPr/>
            </p:nvGraphicFramePr>
            <p:xfrm>
              <a:off x="1571" y="710"/>
              <a:ext cx="40" cy="40"/>
            </p:xfrm>
            <a:graphic>
              <a:graphicData uri="http://schemas.openxmlformats.org/presentationml/2006/ole">
                <p:oleObj spid="_x0000_s2797" name="Clip" r:id="rId193" imgW="142555" imgH="142555" progId="">
                  <p:embed/>
                </p:oleObj>
              </a:graphicData>
            </a:graphic>
          </p:graphicFrame>
          <p:graphicFrame>
            <p:nvGraphicFramePr>
              <p:cNvPr id="2798" name="Object 750"/>
              <p:cNvGraphicFramePr>
                <a:graphicFrameLocks noChangeAspect="1"/>
              </p:cNvGraphicFramePr>
              <p:nvPr/>
            </p:nvGraphicFramePr>
            <p:xfrm>
              <a:off x="1569" y="710"/>
              <a:ext cx="40" cy="40"/>
            </p:xfrm>
            <a:graphic>
              <a:graphicData uri="http://schemas.openxmlformats.org/presentationml/2006/ole">
                <p:oleObj spid="_x0000_s2798" name="Clip" r:id="rId194" imgW="142555" imgH="142555" progId="">
                  <p:embed/>
                </p:oleObj>
              </a:graphicData>
            </a:graphic>
          </p:graphicFrame>
          <p:graphicFrame>
            <p:nvGraphicFramePr>
              <p:cNvPr id="2799" name="Object 751"/>
              <p:cNvGraphicFramePr>
                <a:graphicFrameLocks noChangeAspect="1"/>
              </p:cNvGraphicFramePr>
              <p:nvPr/>
            </p:nvGraphicFramePr>
            <p:xfrm>
              <a:off x="1666" y="865"/>
              <a:ext cx="40" cy="40"/>
            </p:xfrm>
            <a:graphic>
              <a:graphicData uri="http://schemas.openxmlformats.org/presentationml/2006/ole">
                <p:oleObj spid="_x0000_s2799" name="Clip" r:id="rId195" imgW="142555" imgH="142555" progId="">
                  <p:embed/>
                </p:oleObj>
              </a:graphicData>
            </a:graphic>
          </p:graphicFrame>
          <p:graphicFrame>
            <p:nvGraphicFramePr>
              <p:cNvPr id="2800" name="Object 752"/>
              <p:cNvGraphicFramePr>
                <a:graphicFrameLocks noChangeAspect="1"/>
              </p:cNvGraphicFramePr>
              <p:nvPr/>
            </p:nvGraphicFramePr>
            <p:xfrm>
              <a:off x="1571" y="699"/>
              <a:ext cx="40" cy="40"/>
            </p:xfrm>
            <a:graphic>
              <a:graphicData uri="http://schemas.openxmlformats.org/presentationml/2006/ole">
                <p:oleObj spid="_x0000_s2800" name="Clip" r:id="rId196" imgW="142555" imgH="142555" progId="">
                  <p:embed/>
                </p:oleObj>
              </a:graphicData>
            </a:graphic>
          </p:graphicFrame>
          <p:graphicFrame>
            <p:nvGraphicFramePr>
              <p:cNvPr id="2801" name="Object 753"/>
              <p:cNvGraphicFramePr>
                <a:graphicFrameLocks noChangeAspect="1"/>
              </p:cNvGraphicFramePr>
              <p:nvPr/>
            </p:nvGraphicFramePr>
            <p:xfrm>
              <a:off x="1598" y="761"/>
              <a:ext cx="40" cy="40"/>
            </p:xfrm>
            <a:graphic>
              <a:graphicData uri="http://schemas.openxmlformats.org/presentationml/2006/ole">
                <p:oleObj spid="_x0000_s2801" name="Clip" r:id="rId197" imgW="142555" imgH="142555" progId="">
                  <p:embed/>
                </p:oleObj>
              </a:graphicData>
            </a:graphic>
          </p:graphicFrame>
          <p:graphicFrame>
            <p:nvGraphicFramePr>
              <p:cNvPr id="2802" name="Object 754"/>
              <p:cNvGraphicFramePr>
                <a:graphicFrameLocks noChangeAspect="1"/>
              </p:cNvGraphicFramePr>
              <p:nvPr/>
            </p:nvGraphicFramePr>
            <p:xfrm>
              <a:off x="1622" y="873"/>
              <a:ext cx="40" cy="40"/>
            </p:xfrm>
            <a:graphic>
              <a:graphicData uri="http://schemas.openxmlformats.org/presentationml/2006/ole">
                <p:oleObj spid="_x0000_s2802" name="Clip" r:id="rId198" imgW="142555" imgH="142555" progId="">
                  <p:embed/>
                </p:oleObj>
              </a:graphicData>
            </a:graphic>
          </p:graphicFrame>
          <p:graphicFrame>
            <p:nvGraphicFramePr>
              <p:cNvPr id="2803" name="Object 755"/>
              <p:cNvGraphicFramePr>
                <a:graphicFrameLocks noChangeAspect="1"/>
              </p:cNvGraphicFramePr>
              <p:nvPr/>
            </p:nvGraphicFramePr>
            <p:xfrm>
              <a:off x="1542" y="790"/>
              <a:ext cx="40" cy="40"/>
            </p:xfrm>
            <a:graphic>
              <a:graphicData uri="http://schemas.openxmlformats.org/presentationml/2006/ole">
                <p:oleObj spid="_x0000_s2803" name="Clip" r:id="rId199" imgW="142555" imgH="142555" progId="">
                  <p:embed/>
                </p:oleObj>
              </a:graphicData>
            </a:graphic>
          </p:graphicFrame>
          <p:graphicFrame>
            <p:nvGraphicFramePr>
              <p:cNvPr id="2804" name="Object 756"/>
              <p:cNvGraphicFramePr>
                <a:graphicFrameLocks noChangeAspect="1"/>
              </p:cNvGraphicFramePr>
              <p:nvPr/>
            </p:nvGraphicFramePr>
            <p:xfrm>
              <a:off x="1627" y="710"/>
              <a:ext cx="40" cy="40"/>
            </p:xfrm>
            <a:graphic>
              <a:graphicData uri="http://schemas.openxmlformats.org/presentationml/2006/ole">
                <p:oleObj spid="_x0000_s2804" name="Clip" r:id="rId200" imgW="142555" imgH="142555" progId="">
                  <p:embed/>
                </p:oleObj>
              </a:graphicData>
            </a:graphic>
          </p:graphicFrame>
          <p:graphicFrame>
            <p:nvGraphicFramePr>
              <p:cNvPr id="2805" name="Object 757"/>
              <p:cNvGraphicFramePr>
                <a:graphicFrameLocks noChangeAspect="1"/>
              </p:cNvGraphicFramePr>
              <p:nvPr/>
            </p:nvGraphicFramePr>
            <p:xfrm>
              <a:off x="1542" y="739"/>
              <a:ext cx="40" cy="40"/>
            </p:xfrm>
            <a:graphic>
              <a:graphicData uri="http://schemas.openxmlformats.org/presentationml/2006/ole">
                <p:oleObj spid="_x0000_s2805" name="Clip" r:id="rId201" imgW="142555" imgH="142555" progId="">
                  <p:embed/>
                </p:oleObj>
              </a:graphicData>
            </a:graphic>
          </p:graphicFrame>
          <p:graphicFrame>
            <p:nvGraphicFramePr>
              <p:cNvPr id="2806" name="Object 758"/>
              <p:cNvGraphicFramePr>
                <a:graphicFrameLocks noChangeAspect="1"/>
              </p:cNvGraphicFramePr>
              <p:nvPr/>
            </p:nvGraphicFramePr>
            <p:xfrm>
              <a:off x="1578" y="739"/>
              <a:ext cx="40" cy="40"/>
            </p:xfrm>
            <a:graphic>
              <a:graphicData uri="http://schemas.openxmlformats.org/presentationml/2006/ole">
                <p:oleObj spid="_x0000_s2806" name="Clip" r:id="rId202" imgW="142555" imgH="142555" progId="">
                  <p:embed/>
                </p:oleObj>
              </a:graphicData>
            </a:graphic>
          </p:graphicFrame>
          <p:graphicFrame>
            <p:nvGraphicFramePr>
              <p:cNvPr id="2807" name="Object 759"/>
              <p:cNvGraphicFramePr>
                <a:graphicFrameLocks noChangeAspect="1"/>
              </p:cNvGraphicFramePr>
              <p:nvPr/>
            </p:nvGraphicFramePr>
            <p:xfrm>
              <a:off x="1629" y="739"/>
              <a:ext cx="40" cy="40"/>
            </p:xfrm>
            <a:graphic>
              <a:graphicData uri="http://schemas.openxmlformats.org/presentationml/2006/ole">
                <p:oleObj spid="_x0000_s2807" name="Clip" r:id="rId203" imgW="142555" imgH="142555" progId="">
                  <p:embed/>
                </p:oleObj>
              </a:graphicData>
            </a:graphic>
          </p:graphicFrame>
          <p:graphicFrame>
            <p:nvGraphicFramePr>
              <p:cNvPr id="2808" name="Object 760"/>
              <p:cNvGraphicFramePr>
                <a:graphicFrameLocks noChangeAspect="1"/>
              </p:cNvGraphicFramePr>
              <p:nvPr/>
            </p:nvGraphicFramePr>
            <p:xfrm>
              <a:off x="1542" y="790"/>
              <a:ext cx="40" cy="40"/>
            </p:xfrm>
            <a:graphic>
              <a:graphicData uri="http://schemas.openxmlformats.org/presentationml/2006/ole">
                <p:oleObj spid="_x0000_s2808" name="Clip" r:id="rId204" imgW="142555" imgH="142555" progId="">
                  <p:embed/>
                </p:oleObj>
              </a:graphicData>
            </a:graphic>
          </p:graphicFrame>
          <p:graphicFrame>
            <p:nvGraphicFramePr>
              <p:cNvPr id="2809" name="Object 761"/>
              <p:cNvGraphicFramePr>
                <a:graphicFrameLocks noChangeAspect="1"/>
              </p:cNvGraphicFramePr>
              <p:nvPr/>
            </p:nvGraphicFramePr>
            <p:xfrm>
              <a:off x="1542" y="797"/>
              <a:ext cx="40" cy="40"/>
            </p:xfrm>
            <a:graphic>
              <a:graphicData uri="http://schemas.openxmlformats.org/presentationml/2006/ole">
                <p:oleObj spid="_x0000_s2809" name="Clip" r:id="rId205" imgW="142555" imgH="142555" progId="">
                  <p:embed/>
                </p:oleObj>
              </a:graphicData>
            </a:graphic>
          </p:graphicFrame>
          <p:graphicFrame>
            <p:nvGraphicFramePr>
              <p:cNvPr id="2810" name="Object 762"/>
              <p:cNvGraphicFramePr>
                <a:graphicFrameLocks noChangeAspect="1"/>
              </p:cNvGraphicFramePr>
              <p:nvPr/>
            </p:nvGraphicFramePr>
            <p:xfrm>
              <a:off x="1646" y="790"/>
              <a:ext cx="40" cy="40"/>
            </p:xfrm>
            <a:graphic>
              <a:graphicData uri="http://schemas.openxmlformats.org/presentationml/2006/ole">
                <p:oleObj spid="_x0000_s2810" name="Clip" r:id="rId206" imgW="142555" imgH="142555" progId="">
                  <p:embed/>
                </p:oleObj>
              </a:graphicData>
            </a:graphic>
          </p:graphicFrame>
          <p:graphicFrame>
            <p:nvGraphicFramePr>
              <p:cNvPr id="2811" name="Object 763"/>
              <p:cNvGraphicFramePr>
                <a:graphicFrameLocks noChangeAspect="1"/>
              </p:cNvGraphicFramePr>
              <p:nvPr/>
            </p:nvGraphicFramePr>
            <p:xfrm>
              <a:off x="1673" y="768"/>
              <a:ext cx="40" cy="40"/>
            </p:xfrm>
            <a:graphic>
              <a:graphicData uri="http://schemas.openxmlformats.org/presentationml/2006/ole">
                <p:oleObj spid="_x0000_s2811" name="Clip" r:id="rId207" imgW="142555" imgH="142555" progId="">
                  <p:embed/>
                </p:oleObj>
              </a:graphicData>
            </a:graphic>
          </p:graphicFrame>
          <p:graphicFrame>
            <p:nvGraphicFramePr>
              <p:cNvPr id="2812" name="Object 764"/>
              <p:cNvGraphicFramePr>
                <a:graphicFrameLocks noChangeAspect="1"/>
              </p:cNvGraphicFramePr>
              <p:nvPr/>
            </p:nvGraphicFramePr>
            <p:xfrm>
              <a:off x="1598" y="723"/>
              <a:ext cx="40" cy="40"/>
            </p:xfrm>
            <a:graphic>
              <a:graphicData uri="http://schemas.openxmlformats.org/presentationml/2006/ole">
                <p:oleObj spid="_x0000_s2812" name="Clip" r:id="rId208" imgW="142555" imgH="142555" progId="">
                  <p:embed/>
                </p:oleObj>
              </a:graphicData>
            </a:graphic>
          </p:graphicFrame>
          <p:graphicFrame>
            <p:nvGraphicFramePr>
              <p:cNvPr id="2813" name="Object 765"/>
              <p:cNvGraphicFramePr>
                <a:graphicFrameLocks noChangeAspect="1"/>
              </p:cNvGraphicFramePr>
              <p:nvPr/>
            </p:nvGraphicFramePr>
            <p:xfrm>
              <a:off x="1571" y="826"/>
              <a:ext cx="40" cy="40"/>
            </p:xfrm>
            <a:graphic>
              <a:graphicData uri="http://schemas.openxmlformats.org/presentationml/2006/ole">
                <p:oleObj spid="_x0000_s2813" name="Clip" r:id="rId209" imgW="142555" imgH="142555" progId="">
                  <p:embed/>
                </p:oleObj>
              </a:graphicData>
            </a:graphic>
          </p:graphicFrame>
          <p:graphicFrame>
            <p:nvGraphicFramePr>
              <p:cNvPr id="2814" name="Object 766"/>
              <p:cNvGraphicFramePr>
                <a:graphicFrameLocks noChangeAspect="1"/>
              </p:cNvGraphicFramePr>
              <p:nvPr/>
            </p:nvGraphicFramePr>
            <p:xfrm>
              <a:off x="1629" y="768"/>
              <a:ext cx="40" cy="40"/>
            </p:xfrm>
            <a:graphic>
              <a:graphicData uri="http://schemas.openxmlformats.org/presentationml/2006/ole">
                <p:oleObj spid="_x0000_s2814" name="Clip" r:id="rId210" imgW="142555" imgH="142555" progId="">
                  <p:embed/>
                </p:oleObj>
              </a:graphicData>
            </a:graphic>
          </p:graphicFrame>
          <p:graphicFrame>
            <p:nvGraphicFramePr>
              <p:cNvPr id="2815" name="Object 767"/>
              <p:cNvGraphicFramePr>
                <a:graphicFrameLocks noChangeAspect="1"/>
              </p:cNvGraphicFramePr>
              <p:nvPr/>
            </p:nvGraphicFramePr>
            <p:xfrm>
              <a:off x="1644" y="826"/>
              <a:ext cx="40" cy="40"/>
            </p:xfrm>
            <a:graphic>
              <a:graphicData uri="http://schemas.openxmlformats.org/presentationml/2006/ole">
                <p:oleObj spid="_x0000_s2815" name="Clip" r:id="rId211" imgW="142555" imgH="142555" progId="">
                  <p:embed/>
                </p:oleObj>
              </a:graphicData>
            </a:graphic>
          </p:graphicFrame>
          <p:graphicFrame>
            <p:nvGraphicFramePr>
              <p:cNvPr id="2816" name="Object 768"/>
              <p:cNvGraphicFramePr>
                <a:graphicFrameLocks noChangeAspect="1"/>
              </p:cNvGraphicFramePr>
              <p:nvPr/>
            </p:nvGraphicFramePr>
            <p:xfrm>
              <a:off x="1542" y="712"/>
              <a:ext cx="40" cy="40"/>
            </p:xfrm>
            <a:graphic>
              <a:graphicData uri="http://schemas.openxmlformats.org/presentationml/2006/ole">
                <p:oleObj spid="_x0000_s2816" name="Clip" r:id="rId212" imgW="142555" imgH="142555" progId="">
                  <p:embed/>
                </p:oleObj>
              </a:graphicData>
            </a:graphic>
          </p:graphicFrame>
          <p:graphicFrame>
            <p:nvGraphicFramePr>
              <p:cNvPr id="2817" name="Object 769"/>
              <p:cNvGraphicFramePr>
                <a:graphicFrameLocks noChangeAspect="1"/>
              </p:cNvGraphicFramePr>
              <p:nvPr/>
            </p:nvGraphicFramePr>
            <p:xfrm>
              <a:off x="1542" y="768"/>
              <a:ext cx="40" cy="40"/>
            </p:xfrm>
            <a:graphic>
              <a:graphicData uri="http://schemas.openxmlformats.org/presentationml/2006/ole">
                <p:oleObj spid="_x0000_s2817" name="Clip" r:id="rId213" imgW="142555" imgH="142555" progId="">
                  <p:embed/>
                </p:oleObj>
              </a:graphicData>
            </a:graphic>
          </p:graphicFrame>
          <p:graphicFrame>
            <p:nvGraphicFramePr>
              <p:cNvPr id="2818" name="Object 770"/>
              <p:cNvGraphicFramePr>
                <a:graphicFrameLocks noChangeAspect="1"/>
              </p:cNvGraphicFramePr>
              <p:nvPr/>
            </p:nvGraphicFramePr>
            <p:xfrm>
              <a:off x="1569" y="826"/>
              <a:ext cx="40" cy="40"/>
            </p:xfrm>
            <a:graphic>
              <a:graphicData uri="http://schemas.openxmlformats.org/presentationml/2006/ole">
                <p:oleObj spid="_x0000_s2818" name="Clip" r:id="rId214" imgW="142555" imgH="142555" progId="">
                  <p:embed/>
                </p:oleObj>
              </a:graphicData>
            </a:graphic>
          </p:graphicFrame>
          <p:graphicFrame>
            <p:nvGraphicFramePr>
              <p:cNvPr id="2819" name="Object 771"/>
              <p:cNvGraphicFramePr>
                <a:graphicFrameLocks noChangeAspect="1"/>
              </p:cNvGraphicFramePr>
              <p:nvPr/>
            </p:nvGraphicFramePr>
            <p:xfrm>
              <a:off x="1447" y="905"/>
              <a:ext cx="40" cy="40"/>
            </p:xfrm>
            <a:graphic>
              <a:graphicData uri="http://schemas.openxmlformats.org/presentationml/2006/ole">
                <p:oleObj spid="_x0000_s2819" name="Clip" r:id="rId215" imgW="142555" imgH="142555" progId="">
                  <p:embed/>
                </p:oleObj>
              </a:graphicData>
            </a:graphic>
          </p:graphicFrame>
          <p:graphicFrame>
            <p:nvGraphicFramePr>
              <p:cNvPr id="2820" name="Object 772"/>
              <p:cNvGraphicFramePr>
                <a:graphicFrameLocks noChangeAspect="1"/>
              </p:cNvGraphicFramePr>
              <p:nvPr/>
            </p:nvGraphicFramePr>
            <p:xfrm>
              <a:off x="1640" y="826"/>
              <a:ext cx="40" cy="40"/>
            </p:xfrm>
            <a:graphic>
              <a:graphicData uri="http://schemas.openxmlformats.org/presentationml/2006/ole">
                <p:oleObj spid="_x0000_s2820" name="Clip" r:id="rId216" imgW="142555" imgH="142555" progId="">
                  <p:embed/>
                </p:oleObj>
              </a:graphicData>
            </a:graphic>
          </p:graphicFrame>
          <p:graphicFrame>
            <p:nvGraphicFramePr>
              <p:cNvPr id="2821" name="Object 773"/>
              <p:cNvGraphicFramePr>
                <a:graphicFrameLocks noChangeAspect="1"/>
              </p:cNvGraphicFramePr>
              <p:nvPr/>
            </p:nvGraphicFramePr>
            <p:xfrm>
              <a:off x="1600" y="710"/>
              <a:ext cx="40" cy="40"/>
            </p:xfrm>
            <a:graphic>
              <a:graphicData uri="http://schemas.openxmlformats.org/presentationml/2006/ole">
                <p:oleObj spid="_x0000_s2821" name="Clip" r:id="rId217" imgW="142555" imgH="142555" progId="">
                  <p:embed/>
                </p:oleObj>
              </a:graphicData>
            </a:graphic>
          </p:graphicFrame>
          <p:graphicFrame>
            <p:nvGraphicFramePr>
              <p:cNvPr id="2822" name="Object 774"/>
              <p:cNvGraphicFramePr>
                <a:graphicFrameLocks noChangeAspect="1"/>
              </p:cNvGraphicFramePr>
              <p:nvPr/>
            </p:nvGraphicFramePr>
            <p:xfrm>
              <a:off x="1680" y="723"/>
              <a:ext cx="40" cy="40"/>
            </p:xfrm>
            <a:graphic>
              <a:graphicData uri="http://schemas.openxmlformats.org/presentationml/2006/ole">
                <p:oleObj spid="_x0000_s2822" name="Clip" r:id="rId218" imgW="142555" imgH="142555" progId="">
                  <p:embed/>
                </p:oleObj>
              </a:graphicData>
            </a:graphic>
          </p:graphicFrame>
          <p:graphicFrame>
            <p:nvGraphicFramePr>
              <p:cNvPr id="2823" name="Object 775"/>
              <p:cNvGraphicFramePr>
                <a:graphicFrameLocks noChangeAspect="1"/>
              </p:cNvGraphicFramePr>
              <p:nvPr/>
            </p:nvGraphicFramePr>
            <p:xfrm>
              <a:off x="1611" y="848"/>
              <a:ext cx="40" cy="40"/>
            </p:xfrm>
            <a:graphic>
              <a:graphicData uri="http://schemas.openxmlformats.org/presentationml/2006/ole">
                <p:oleObj spid="_x0000_s2823" name="Clip" r:id="rId219" imgW="142555" imgH="142555" progId="">
                  <p:embed/>
                </p:oleObj>
              </a:graphicData>
            </a:graphic>
          </p:graphicFrame>
          <p:graphicFrame>
            <p:nvGraphicFramePr>
              <p:cNvPr id="2824" name="Object 776"/>
              <p:cNvGraphicFramePr>
                <a:graphicFrameLocks noChangeAspect="1"/>
              </p:cNvGraphicFramePr>
              <p:nvPr/>
            </p:nvGraphicFramePr>
            <p:xfrm>
              <a:off x="1615" y="768"/>
              <a:ext cx="40" cy="40"/>
            </p:xfrm>
            <a:graphic>
              <a:graphicData uri="http://schemas.openxmlformats.org/presentationml/2006/ole">
                <p:oleObj spid="_x0000_s2824" name="Clip" r:id="rId220" imgW="142555" imgH="142555" progId="">
                  <p:embed/>
                </p:oleObj>
              </a:graphicData>
            </a:graphic>
          </p:graphicFrame>
          <p:graphicFrame>
            <p:nvGraphicFramePr>
              <p:cNvPr id="2825" name="Object 777"/>
              <p:cNvGraphicFramePr>
                <a:graphicFrameLocks noChangeAspect="1"/>
              </p:cNvGraphicFramePr>
              <p:nvPr/>
            </p:nvGraphicFramePr>
            <p:xfrm>
              <a:off x="1595" y="881"/>
              <a:ext cx="40" cy="40"/>
            </p:xfrm>
            <a:graphic>
              <a:graphicData uri="http://schemas.openxmlformats.org/presentationml/2006/ole">
                <p:oleObj spid="_x0000_s2825" name="Clip" r:id="rId221" imgW="142555" imgH="142555" progId="">
                  <p:embed/>
                </p:oleObj>
              </a:graphicData>
            </a:graphic>
          </p:graphicFrame>
          <p:graphicFrame>
            <p:nvGraphicFramePr>
              <p:cNvPr id="2826" name="Object 778"/>
              <p:cNvGraphicFramePr>
                <a:graphicFrameLocks noChangeAspect="1"/>
              </p:cNvGraphicFramePr>
              <p:nvPr/>
            </p:nvGraphicFramePr>
            <p:xfrm>
              <a:off x="1598" y="801"/>
              <a:ext cx="40" cy="40"/>
            </p:xfrm>
            <a:graphic>
              <a:graphicData uri="http://schemas.openxmlformats.org/presentationml/2006/ole">
                <p:oleObj spid="_x0000_s2826" name="Clip" r:id="rId222" imgW="142555" imgH="142555" progId="">
                  <p:embed/>
                </p:oleObj>
              </a:graphicData>
            </a:graphic>
          </p:graphicFrame>
          <p:graphicFrame>
            <p:nvGraphicFramePr>
              <p:cNvPr id="2827" name="Object 779"/>
              <p:cNvGraphicFramePr>
                <a:graphicFrameLocks noChangeAspect="1"/>
              </p:cNvGraphicFramePr>
              <p:nvPr/>
            </p:nvGraphicFramePr>
            <p:xfrm>
              <a:off x="1686" y="830"/>
              <a:ext cx="40" cy="40"/>
            </p:xfrm>
            <a:graphic>
              <a:graphicData uri="http://schemas.openxmlformats.org/presentationml/2006/ole">
                <p:oleObj spid="_x0000_s2827" name="Clip" r:id="rId223" imgW="142555" imgH="142555" progId="">
                  <p:embed/>
                </p:oleObj>
              </a:graphicData>
            </a:graphic>
          </p:graphicFrame>
          <p:graphicFrame>
            <p:nvGraphicFramePr>
              <p:cNvPr id="2828" name="Object 780"/>
              <p:cNvGraphicFramePr>
                <a:graphicFrameLocks noChangeAspect="1"/>
              </p:cNvGraphicFramePr>
              <p:nvPr/>
            </p:nvGraphicFramePr>
            <p:xfrm>
              <a:off x="1517" y="746"/>
              <a:ext cx="40" cy="40"/>
            </p:xfrm>
            <a:graphic>
              <a:graphicData uri="http://schemas.openxmlformats.org/presentationml/2006/ole">
                <p:oleObj spid="_x0000_s2828" name="Clip" r:id="rId224" imgW="142555" imgH="142555" progId="">
                  <p:embed/>
                </p:oleObj>
              </a:graphicData>
            </a:graphic>
          </p:graphicFrame>
          <p:graphicFrame>
            <p:nvGraphicFramePr>
              <p:cNvPr id="2829" name="Object 781"/>
              <p:cNvGraphicFramePr>
                <a:graphicFrameLocks noChangeAspect="1"/>
              </p:cNvGraphicFramePr>
              <p:nvPr/>
            </p:nvGraphicFramePr>
            <p:xfrm>
              <a:off x="1569" y="797"/>
              <a:ext cx="40" cy="40"/>
            </p:xfrm>
            <a:graphic>
              <a:graphicData uri="http://schemas.openxmlformats.org/presentationml/2006/ole">
                <p:oleObj spid="_x0000_s2829" name="Clip" r:id="rId225" imgW="142555" imgH="142555" progId="">
                  <p:embed/>
                </p:oleObj>
              </a:graphicData>
            </a:graphic>
          </p:graphicFrame>
          <p:graphicFrame>
            <p:nvGraphicFramePr>
              <p:cNvPr id="2830" name="Object 782"/>
              <p:cNvGraphicFramePr>
                <a:graphicFrameLocks noChangeAspect="1"/>
              </p:cNvGraphicFramePr>
              <p:nvPr/>
            </p:nvGraphicFramePr>
            <p:xfrm>
              <a:off x="1638" y="888"/>
              <a:ext cx="40" cy="40"/>
            </p:xfrm>
            <a:graphic>
              <a:graphicData uri="http://schemas.openxmlformats.org/presentationml/2006/ole">
                <p:oleObj spid="_x0000_s2830" name="Clip" r:id="rId226" imgW="142555" imgH="142555" progId="">
                  <p:embed/>
                </p:oleObj>
              </a:graphicData>
            </a:graphic>
          </p:graphicFrame>
          <p:graphicFrame>
            <p:nvGraphicFramePr>
              <p:cNvPr id="2831" name="Object 783"/>
              <p:cNvGraphicFramePr>
                <a:graphicFrameLocks noChangeAspect="1"/>
              </p:cNvGraphicFramePr>
              <p:nvPr/>
            </p:nvGraphicFramePr>
            <p:xfrm>
              <a:off x="1626" y="683"/>
              <a:ext cx="40" cy="40"/>
            </p:xfrm>
            <a:graphic>
              <a:graphicData uri="http://schemas.openxmlformats.org/presentationml/2006/ole">
                <p:oleObj spid="_x0000_s2831" name="Clip" r:id="rId227" imgW="142555" imgH="142555" progId="">
                  <p:embed/>
                </p:oleObj>
              </a:graphicData>
            </a:graphic>
          </p:graphicFrame>
          <p:graphicFrame>
            <p:nvGraphicFramePr>
              <p:cNvPr id="2832" name="Object 784"/>
              <p:cNvGraphicFramePr>
                <a:graphicFrameLocks noChangeAspect="1"/>
              </p:cNvGraphicFramePr>
              <p:nvPr/>
            </p:nvGraphicFramePr>
            <p:xfrm>
              <a:off x="1689" y="775"/>
              <a:ext cx="40" cy="40"/>
            </p:xfrm>
            <a:graphic>
              <a:graphicData uri="http://schemas.openxmlformats.org/presentationml/2006/ole">
                <p:oleObj spid="_x0000_s2832" name="Clip" r:id="rId228" imgW="142555" imgH="142555" progId="">
                  <p:embed/>
                </p:oleObj>
              </a:graphicData>
            </a:graphic>
          </p:graphicFrame>
          <p:graphicFrame>
            <p:nvGraphicFramePr>
              <p:cNvPr id="2833" name="Object 785"/>
              <p:cNvGraphicFramePr>
                <a:graphicFrameLocks noChangeAspect="1"/>
              </p:cNvGraphicFramePr>
              <p:nvPr/>
            </p:nvGraphicFramePr>
            <p:xfrm>
              <a:off x="1673" y="797"/>
              <a:ext cx="40" cy="40"/>
            </p:xfrm>
            <a:graphic>
              <a:graphicData uri="http://schemas.openxmlformats.org/presentationml/2006/ole">
                <p:oleObj spid="_x0000_s2833" name="Clip" r:id="rId229" imgW="142555" imgH="142555" progId="">
                  <p:embed/>
                </p:oleObj>
              </a:graphicData>
            </a:graphic>
          </p:graphicFrame>
          <p:graphicFrame>
            <p:nvGraphicFramePr>
              <p:cNvPr id="2834" name="Object 786"/>
              <p:cNvGraphicFramePr>
                <a:graphicFrameLocks noChangeAspect="1"/>
              </p:cNvGraphicFramePr>
              <p:nvPr/>
            </p:nvGraphicFramePr>
            <p:xfrm>
              <a:off x="1658" y="739"/>
              <a:ext cx="40" cy="40"/>
            </p:xfrm>
            <a:graphic>
              <a:graphicData uri="http://schemas.openxmlformats.org/presentationml/2006/ole">
                <p:oleObj spid="_x0000_s2834" name="Clip" r:id="rId230" imgW="142555" imgH="142555" progId="">
                  <p:embed/>
                </p:oleObj>
              </a:graphicData>
            </a:graphic>
          </p:graphicFrame>
          <p:graphicFrame>
            <p:nvGraphicFramePr>
              <p:cNvPr id="2835" name="Object 787"/>
              <p:cNvGraphicFramePr>
                <a:graphicFrameLocks noChangeAspect="1"/>
              </p:cNvGraphicFramePr>
              <p:nvPr/>
            </p:nvGraphicFramePr>
            <p:xfrm>
              <a:off x="1698" y="808"/>
              <a:ext cx="40" cy="40"/>
            </p:xfrm>
            <a:graphic>
              <a:graphicData uri="http://schemas.openxmlformats.org/presentationml/2006/ole">
                <p:oleObj spid="_x0000_s2835" name="Clip" r:id="rId231" imgW="142555" imgH="142555" progId="">
                  <p:embed/>
                </p:oleObj>
              </a:graphicData>
            </a:graphic>
          </p:graphicFrame>
          <p:graphicFrame>
            <p:nvGraphicFramePr>
              <p:cNvPr id="2836" name="Object 788"/>
              <p:cNvGraphicFramePr>
                <a:graphicFrameLocks noChangeAspect="1"/>
              </p:cNvGraphicFramePr>
              <p:nvPr/>
            </p:nvGraphicFramePr>
            <p:xfrm>
              <a:off x="1562" y="924"/>
              <a:ext cx="40" cy="40"/>
            </p:xfrm>
            <a:graphic>
              <a:graphicData uri="http://schemas.openxmlformats.org/presentationml/2006/ole">
                <p:oleObj spid="_x0000_s2836" name="Clip" r:id="rId232" imgW="142555" imgH="142555" progId="">
                  <p:embed/>
                </p:oleObj>
              </a:graphicData>
            </a:graphic>
          </p:graphicFrame>
          <p:graphicFrame>
            <p:nvGraphicFramePr>
              <p:cNvPr id="2837" name="Object 789"/>
              <p:cNvGraphicFramePr>
                <a:graphicFrameLocks noChangeAspect="1"/>
              </p:cNvGraphicFramePr>
              <p:nvPr/>
            </p:nvGraphicFramePr>
            <p:xfrm>
              <a:off x="1615" y="910"/>
              <a:ext cx="40" cy="40"/>
            </p:xfrm>
            <a:graphic>
              <a:graphicData uri="http://schemas.openxmlformats.org/presentationml/2006/ole">
                <p:oleObj spid="_x0000_s2837" name="Clip" r:id="rId233" imgW="142555" imgH="142555" progId="">
                  <p:embed/>
                </p:oleObj>
              </a:graphicData>
            </a:graphic>
          </p:graphicFrame>
          <p:graphicFrame>
            <p:nvGraphicFramePr>
              <p:cNvPr id="2838" name="Object 790"/>
              <p:cNvGraphicFramePr>
                <a:graphicFrameLocks noChangeAspect="1"/>
              </p:cNvGraphicFramePr>
              <p:nvPr/>
            </p:nvGraphicFramePr>
            <p:xfrm>
              <a:off x="1678" y="746"/>
              <a:ext cx="40" cy="40"/>
            </p:xfrm>
            <a:graphic>
              <a:graphicData uri="http://schemas.openxmlformats.org/presentationml/2006/ole">
                <p:oleObj spid="_x0000_s2838" name="Clip" r:id="rId234" imgW="142555" imgH="142555" progId="">
                  <p:embed/>
                </p:oleObj>
              </a:graphicData>
            </a:graphic>
          </p:graphicFrame>
          <p:graphicFrame>
            <p:nvGraphicFramePr>
              <p:cNvPr id="2839" name="Object 791"/>
              <p:cNvGraphicFramePr>
                <a:graphicFrameLocks noChangeAspect="1"/>
              </p:cNvGraphicFramePr>
              <p:nvPr/>
            </p:nvGraphicFramePr>
            <p:xfrm>
              <a:off x="1644" y="739"/>
              <a:ext cx="40" cy="40"/>
            </p:xfrm>
            <a:graphic>
              <a:graphicData uri="http://schemas.openxmlformats.org/presentationml/2006/ole">
                <p:oleObj spid="_x0000_s2839" name="Clip" r:id="rId235" imgW="142555" imgH="142555" progId="">
                  <p:embed/>
                </p:oleObj>
              </a:graphicData>
            </a:graphic>
          </p:graphicFrame>
          <p:graphicFrame>
            <p:nvGraphicFramePr>
              <p:cNvPr id="2840" name="Object 792"/>
              <p:cNvGraphicFramePr>
                <a:graphicFrameLocks noChangeAspect="1"/>
              </p:cNvGraphicFramePr>
              <p:nvPr/>
            </p:nvGraphicFramePr>
            <p:xfrm>
              <a:off x="1589" y="692"/>
              <a:ext cx="40" cy="40"/>
            </p:xfrm>
            <a:graphic>
              <a:graphicData uri="http://schemas.openxmlformats.org/presentationml/2006/ole">
                <p:oleObj spid="_x0000_s2840" name="Clip" r:id="rId236" imgW="142555" imgH="142555" progId="">
                  <p:embed/>
                </p:oleObj>
              </a:graphicData>
            </a:graphic>
          </p:graphicFrame>
          <p:graphicFrame>
            <p:nvGraphicFramePr>
              <p:cNvPr id="2841" name="Object 793"/>
              <p:cNvGraphicFramePr>
                <a:graphicFrameLocks noChangeAspect="1"/>
              </p:cNvGraphicFramePr>
              <p:nvPr/>
            </p:nvGraphicFramePr>
            <p:xfrm>
              <a:off x="1399" y="730"/>
              <a:ext cx="40" cy="40"/>
            </p:xfrm>
            <a:graphic>
              <a:graphicData uri="http://schemas.openxmlformats.org/presentationml/2006/ole">
                <p:oleObj spid="_x0000_s2841" name="Clip" r:id="rId237" imgW="142555" imgH="142555" progId="">
                  <p:embed/>
                </p:oleObj>
              </a:graphicData>
            </a:graphic>
          </p:graphicFrame>
          <p:graphicFrame>
            <p:nvGraphicFramePr>
              <p:cNvPr id="2842" name="Object 794"/>
              <p:cNvGraphicFramePr>
                <a:graphicFrameLocks noChangeAspect="1"/>
              </p:cNvGraphicFramePr>
              <p:nvPr/>
            </p:nvGraphicFramePr>
            <p:xfrm>
              <a:off x="1571" y="815"/>
              <a:ext cx="40" cy="40"/>
            </p:xfrm>
            <a:graphic>
              <a:graphicData uri="http://schemas.openxmlformats.org/presentationml/2006/ole">
                <p:oleObj spid="_x0000_s2842" name="Clip" r:id="rId238" imgW="142555" imgH="142555" progId="">
                  <p:embed/>
                </p:oleObj>
              </a:graphicData>
            </a:graphic>
          </p:graphicFrame>
          <p:graphicFrame>
            <p:nvGraphicFramePr>
              <p:cNvPr id="2843" name="Object 795"/>
              <p:cNvGraphicFramePr>
                <a:graphicFrameLocks noChangeAspect="1"/>
              </p:cNvGraphicFramePr>
              <p:nvPr/>
            </p:nvGraphicFramePr>
            <p:xfrm>
              <a:off x="1515" y="779"/>
              <a:ext cx="40" cy="40"/>
            </p:xfrm>
            <a:graphic>
              <a:graphicData uri="http://schemas.openxmlformats.org/presentationml/2006/ole">
                <p:oleObj spid="_x0000_s2843" name="Clip" r:id="rId239" imgW="142555" imgH="142555" progId="">
                  <p:embed/>
                </p:oleObj>
              </a:graphicData>
            </a:graphic>
          </p:graphicFrame>
          <p:graphicFrame>
            <p:nvGraphicFramePr>
              <p:cNvPr id="2844" name="Object 796"/>
              <p:cNvGraphicFramePr>
                <a:graphicFrameLocks noChangeAspect="1"/>
              </p:cNvGraphicFramePr>
              <p:nvPr/>
            </p:nvGraphicFramePr>
            <p:xfrm>
              <a:off x="1673" y="826"/>
              <a:ext cx="40" cy="40"/>
            </p:xfrm>
            <a:graphic>
              <a:graphicData uri="http://schemas.openxmlformats.org/presentationml/2006/ole">
                <p:oleObj spid="_x0000_s2844" name="Clip" r:id="rId240" imgW="142555" imgH="142555" progId="">
                  <p:embed/>
                </p:oleObj>
              </a:graphicData>
            </a:graphic>
          </p:graphicFrame>
          <p:graphicFrame>
            <p:nvGraphicFramePr>
              <p:cNvPr id="2845" name="Object 797"/>
              <p:cNvGraphicFramePr>
                <a:graphicFrameLocks noChangeAspect="1"/>
              </p:cNvGraphicFramePr>
              <p:nvPr/>
            </p:nvGraphicFramePr>
            <p:xfrm>
              <a:off x="1675" y="790"/>
              <a:ext cx="40" cy="40"/>
            </p:xfrm>
            <a:graphic>
              <a:graphicData uri="http://schemas.openxmlformats.org/presentationml/2006/ole">
                <p:oleObj spid="_x0000_s2845" name="Clip" r:id="rId241" imgW="142555" imgH="142555" progId="">
                  <p:embed/>
                </p:oleObj>
              </a:graphicData>
            </a:graphic>
          </p:graphicFrame>
          <p:graphicFrame>
            <p:nvGraphicFramePr>
              <p:cNvPr id="2846" name="Object 798"/>
              <p:cNvGraphicFramePr>
                <a:graphicFrameLocks noChangeAspect="1"/>
              </p:cNvGraphicFramePr>
              <p:nvPr/>
            </p:nvGraphicFramePr>
            <p:xfrm>
              <a:off x="1611" y="821"/>
              <a:ext cx="40" cy="40"/>
            </p:xfrm>
            <a:graphic>
              <a:graphicData uri="http://schemas.openxmlformats.org/presentationml/2006/ole">
                <p:oleObj spid="_x0000_s2846" name="Clip" r:id="rId242" imgW="142555" imgH="142555" progId="">
                  <p:embed/>
                </p:oleObj>
              </a:graphicData>
            </a:graphic>
          </p:graphicFrame>
          <p:graphicFrame>
            <p:nvGraphicFramePr>
              <p:cNvPr id="2847" name="Object 799"/>
              <p:cNvGraphicFramePr>
                <a:graphicFrameLocks noChangeAspect="1"/>
              </p:cNvGraphicFramePr>
              <p:nvPr/>
            </p:nvGraphicFramePr>
            <p:xfrm>
              <a:off x="1598" y="746"/>
              <a:ext cx="40" cy="40"/>
            </p:xfrm>
            <a:graphic>
              <a:graphicData uri="http://schemas.openxmlformats.org/presentationml/2006/ole">
                <p:oleObj spid="_x0000_s2847" name="Clip" r:id="rId243" imgW="142555" imgH="142555" progId="">
                  <p:embed/>
                </p:oleObj>
              </a:graphicData>
            </a:graphic>
          </p:graphicFrame>
          <p:graphicFrame>
            <p:nvGraphicFramePr>
              <p:cNvPr id="2848" name="Object 800"/>
              <p:cNvGraphicFramePr>
                <a:graphicFrameLocks noChangeAspect="1"/>
              </p:cNvGraphicFramePr>
              <p:nvPr/>
            </p:nvGraphicFramePr>
            <p:xfrm>
              <a:off x="1589" y="924"/>
              <a:ext cx="40" cy="40"/>
            </p:xfrm>
            <a:graphic>
              <a:graphicData uri="http://schemas.openxmlformats.org/presentationml/2006/ole">
                <p:oleObj spid="_x0000_s2848" name="Clip" r:id="rId244" imgW="142555" imgH="142555" progId="">
                  <p:embed/>
                </p:oleObj>
              </a:graphicData>
            </a:graphic>
          </p:graphicFrame>
          <p:graphicFrame>
            <p:nvGraphicFramePr>
              <p:cNvPr id="2849" name="Object 801"/>
              <p:cNvGraphicFramePr>
                <a:graphicFrameLocks noChangeAspect="1"/>
              </p:cNvGraphicFramePr>
              <p:nvPr/>
            </p:nvGraphicFramePr>
            <p:xfrm>
              <a:off x="1451" y="787"/>
              <a:ext cx="40" cy="40"/>
            </p:xfrm>
            <a:graphic>
              <a:graphicData uri="http://schemas.openxmlformats.org/presentationml/2006/ole">
                <p:oleObj spid="_x0000_s2849" name="Clip" r:id="rId245" imgW="142555" imgH="142555" progId="">
                  <p:embed/>
                </p:oleObj>
              </a:graphicData>
            </a:graphic>
          </p:graphicFrame>
          <p:graphicFrame>
            <p:nvGraphicFramePr>
              <p:cNvPr id="2850" name="Object 802"/>
              <p:cNvGraphicFramePr>
                <a:graphicFrameLocks noChangeAspect="1"/>
              </p:cNvGraphicFramePr>
              <p:nvPr/>
            </p:nvGraphicFramePr>
            <p:xfrm>
              <a:off x="1449" y="678"/>
              <a:ext cx="40" cy="40"/>
            </p:xfrm>
            <a:graphic>
              <a:graphicData uri="http://schemas.openxmlformats.org/presentationml/2006/ole">
                <p:oleObj spid="_x0000_s2850" name="Clip" r:id="rId246" imgW="142555" imgH="142555" progId="">
                  <p:embed/>
                </p:oleObj>
              </a:graphicData>
            </a:graphic>
          </p:graphicFrame>
          <p:graphicFrame>
            <p:nvGraphicFramePr>
              <p:cNvPr id="2851" name="Object 803"/>
              <p:cNvGraphicFramePr>
                <a:graphicFrameLocks noChangeAspect="1"/>
              </p:cNvGraphicFramePr>
              <p:nvPr/>
            </p:nvGraphicFramePr>
            <p:xfrm>
              <a:off x="1495" y="707"/>
              <a:ext cx="40" cy="40"/>
            </p:xfrm>
            <a:graphic>
              <a:graphicData uri="http://schemas.openxmlformats.org/presentationml/2006/ole">
                <p:oleObj spid="_x0000_s2851" name="Clip" r:id="rId247" imgW="142555" imgH="142555" progId="">
                  <p:embed/>
                </p:oleObj>
              </a:graphicData>
            </a:graphic>
          </p:graphicFrame>
          <p:graphicFrame>
            <p:nvGraphicFramePr>
              <p:cNvPr id="2852" name="Object 804"/>
              <p:cNvGraphicFramePr>
                <a:graphicFrameLocks noChangeAspect="1"/>
              </p:cNvGraphicFramePr>
              <p:nvPr/>
            </p:nvGraphicFramePr>
            <p:xfrm>
              <a:off x="1491" y="765"/>
              <a:ext cx="40" cy="40"/>
            </p:xfrm>
            <a:graphic>
              <a:graphicData uri="http://schemas.openxmlformats.org/presentationml/2006/ole">
                <p:oleObj spid="_x0000_s2852" name="Clip" r:id="rId248" imgW="142555" imgH="142555" progId="">
                  <p:embed/>
                </p:oleObj>
              </a:graphicData>
            </a:graphic>
          </p:graphicFrame>
          <p:graphicFrame>
            <p:nvGraphicFramePr>
              <p:cNvPr id="2853" name="Object 805"/>
              <p:cNvGraphicFramePr>
                <a:graphicFrameLocks noChangeAspect="1"/>
              </p:cNvGraphicFramePr>
              <p:nvPr/>
            </p:nvGraphicFramePr>
            <p:xfrm>
              <a:off x="1553" y="736"/>
              <a:ext cx="40" cy="40"/>
            </p:xfrm>
            <a:graphic>
              <a:graphicData uri="http://schemas.openxmlformats.org/presentationml/2006/ole">
                <p:oleObj spid="_x0000_s2853" name="Clip" r:id="rId249" imgW="142555" imgH="142555" progId="">
                  <p:embed/>
                </p:oleObj>
              </a:graphicData>
            </a:graphic>
          </p:graphicFrame>
          <p:graphicFrame>
            <p:nvGraphicFramePr>
              <p:cNvPr id="2854" name="Object 806"/>
              <p:cNvGraphicFramePr>
                <a:graphicFrameLocks noChangeAspect="1"/>
              </p:cNvGraphicFramePr>
              <p:nvPr/>
            </p:nvGraphicFramePr>
            <p:xfrm>
              <a:off x="1567" y="678"/>
              <a:ext cx="40" cy="40"/>
            </p:xfrm>
            <a:graphic>
              <a:graphicData uri="http://schemas.openxmlformats.org/presentationml/2006/ole">
                <p:oleObj spid="_x0000_s2854" name="Clip" r:id="rId250" imgW="142555" imgH="142555" progId="">
                  <p:embed/>
                </p:oleObj>
              </a:graphicData>
            </a:graphic>
          </p:graphicFrame>
          <p:graphicFrame>
            <p:nvGraphicFramePr>
              <p:cNvPr id="2855" name="Object 807"/>
              <p:cNvGraphicFramePr>
                <a:graphicFrameLocks noChangeAspect="1"/>
              </p:cNvGraphicFramePr>
              <p:nvPr/>
            </p:nvGraphicFramePr>
            <p:xfrm>
              <a:off x="1582" y="707"/>
              <a:ext cx="40" cy="40"/>
            </p:xfrm>
            <a:graphic>
              <a:graphicData uri="http://schemas.openxmlformats.org/presentationml/2006/ole">
                <p:oleObj spid="_x0000_s2855" name="Clip" r:id="rId251" imgW="142555" imgH="142555" progId="">
                  <p:embed/>
                </p:oleObj>
              </a:graphicData>
            </a:graphic>
          </p:graphicFrame>
          <p:graphicFrame>
            <p:nvGraphicFramePr>
              <p:cNvPr id="2856" name="Object 808"/>
              <p:cNvGraphicFramePr>
                <a:graphicFrameLocks noChangeAspect="1"/>
              </p:cNvGraphicFramePr>
              <p:nvPr/>
            </p:nvGraphicFramePr>
            <p:xfrm>
              <a:off x="1509" y="671"/>
              <a:ext cx="40" cy="40"/>
            </p:xfrm>
            <a:graphic>
              <a:graphicData uri="http://schemas.openxmlformats.org/presentationml/2006/ole">
                <p:oleObj spid="_x0000_s2856" name="Clip" r:id="rId252" imgW="142555" imgH="142555" progId="">
                  <p:embed/>
                </p:oleObj>
              </a:graphicData>
            </a:graphic>
          </p:graphicFrame>
          <p:graphicFrame>
            <p:nvGraphicFramePr>
              <p:cNvPr id="2857" name="Object 809"/>
              <p:cNvGraphicFramePr>
                <a:graphicFrameLocks noChangeAspect="1"/>
              </p:cNvGraphicFramePr>
              <p:nvPr/>
            </p:nvGraphicFramePr>
            <p:xfrm>
              <a:off x="1451" y="729"/>
              <a:ext cx="40" cy="40"/>
            </p:xfrm>
            <a:graphic>
              <a:graphicData uri="http://schemas.openxmlformats.org/presentationml/2006/ole">
                <p:oleObj spid="_x0000_s2857" name="Clip" r:id="rId253" imgW="142555" imgH="142555" progId="">
                  <p:embed/>
                </p:oleObj>
              </a:graphicData>
            </a:graphic>
          </p:graphicFrame>
          <p:graphicFrame>
            <p:nvGraphicFramePr>
              <p:cNvPr id="2858" name="Object 810"/>
              <p:cNvGraphicFramePr>
                <a:graphicFrameLocks noChangeAspect="1"/>
              </p:cNvGraphicFramePr>
              <p:nvPr/>
            </p:nvGraphicFramePr>
            <p:xfrm>
              <a:off x="1520" y="678"/>
              <a:ext cx="40" cy="40"/>
            </p:xfrm>
            <a:graphic>
              <a:graphicData uri="http://schemas.openxmlformats.org/presentationml/2006/ole">
                <p:oleObj spid="_x0000_s2858" name="Clip" r:id="rId254" imgW="142555" imgH="142555" progId="">
                  <p:embed/>
                </p:oleObj>
              </a:graphicData>
            </a:graphic>
          </p:graphicFrame>
          <p:graphicFrame>
            <p:nvGraphicFramePr>
              <p:cNvPr id="2859" name="Object 811"/>
              <p:cNvGraphicFramePr>
                <a:graphicFrameLocks noChangeAspect="1"/>
              </p:cNvGraphicFramePr>
              <p:nvPr/>
            </p:nvGraphicFramePr>
            <p:xfrm>
              <a:off x="1466" y="707"/>
              <a:ext cx="40" cy="40"/>
            </p:xfrm>
            <a:graphic>
              <a:graphicData uri="http://schemas.openxmlformats.org/presentationml/2006/ole">
                <p:oleObj spid="_x0000_s2859" name="Clip" r:id="rId255" imgW="142555" imgH="142555" progId="">
                  <p:embed/>
                </p:oleObj>
              </a:graphicData>
            </a:graphic>
          </p:graphicFrame>
          <p:graphicFrame>
            <p:nvGraphicFramePr>
              <p:cNvPr id="2860" name="Object 812"/>
              <p:cNvGraphicFramePr>
                <a:graphicFrameLocks noChangeAspect="1"/>
              </p:cNvGraphicFramePr>
              <p:nvPr/>
            </p:nvGraphicFramePr>
            <p:xfrm>
              <a:off x="1567" y="707"/>
              <a:ext cx="40" cy="40"/>
            </p:xfrm>
            <a:graphic>
              <a:graphicData uri="http://schemas.openxmlformats.org/presentationml/2006/ole">
                <p:oleObj spid="_x0000_s2860" name="Clip" r:id="rId256" imgW="142555" imgH="142555" progId="">
                  <p:embed/>
                </p:oleObj>
              </a:graphicData>
            </a:graphic>
          </p:graphicFrame>
          <p:graphicFrame>
            <p:nvGraphicFramePr>
              <p:cNvPr id="2861" name="Object 813"/>
              <p:cNvGraphicFramePr>
                <a:graphicFrameLocks noChangeAspect="1"/>
              </p:cNvGraphicFramePr>
              <p:nvPr/>
            </p:nvGraphicFramePr>
            <p:xfrm>
              <a:off x="1451" y="736"/>
              <a:ext cx="40" cy="40"/>
            </p:xfrm>
            <a:graphic>
              <a:graphicData uri="http://schemas.openxmlformats.org/presentationml/2006/ole">
                <p:oleObj spid="_x0000_s2861" name="Clip" r:id="rId257" imgW="142555" imgH="142555" progId="">
                  <p:embed/>
                </p:oleObj>
              </a:graphicData>
            </a:graphic>
          </p:graphicFrame>
          <p:graphicFrame>
            <p:nvGraphicFramePr>
              <p:cNvPr id="2862" name="Object 814"/>
              <p:cNvGraphicFramePr>
                <a:graphicFrameLocks noChangeAspect="1"/>
              </p:cNvGraphicFramePr>
              <p:nvPr/>
            </p:nvGraphicFramePr>
            <p:xfrm>
              <a:off x="1440" y="805"/>
              <a:ext cx="40" cy="40"/>
            </p:xfrm>
            <a:graphic>
              <a:graphicData uri="http://schemas.openxmlformats.org/presentationml/2006/ole">
                <p:oleObj spid="_x0000_s2862" name="Clip" r:id="rId258" imgW="142555" imgH="142555" progId="">
                  <p:embed/>
                </p:oleObj>
              </a:graphicData>
            </a:graphic>
          </p:graphicFrame>
          <p:graphicFrame>
            <p:nvGraphicFramePr>
              <p:cNvPr id="2863" name="Object 815"/>
              <p:cNvGraphicFramePr>
                <a:graphicFrameLocks noChangeAspect="1"/>
              </p:cNvGraphicFramePr>
              <p:nvPr/>
            </p:nvGraphicFramePr>
            <p:xfrm>
              <a:off x="1549" y="794"/>
              <a:ext cx="40" cy="40"/>
            </p:xfrm>
            <a:graphic>
              <a:graphicData uri="http://schemas.openxmlformats.org/presentationml/2006/ole">
                <p:oleObj spid="_x0000_s2863" name="Clip" r:id="rId259" imgW="142555" imgH="142555" progId="">
                  <p:embed/>
                </p:oleObj>
              </a:graphicData>
            </a:graphic>
          </p:graphicFrame>
          <p:graphicFrame>
            <p:nvGraphicFramePr>
              <p:cNvPr id="2864" name="Object 816"/>
              <p:cNvGraphicFramePr>
                <a:graphicFrameLocks noChangeAspect="1"/>
              </p:cNvGraphicFramePr>
              <p:nvPr/>
            </p:nvGraphicFramePr>
            <p:xfrm>
              <a:off x="1449" y="707"/>
              <a:ext cx="40" cy="40"/>
            </p:xfrm>
            <a:graphic>
              <a:graphicData uri="http://schemas.openxmlformats.org/presentationml/2006/ole">
                <p:oleObj spid="_x0000_s2864" name="Clip" r:id="rId260" imgW="142555" imgH="142555" progId="">
                  <p:embed/>
                </p:oleObj>
              </a:graphicData>
            </a:graphic>
          </p:graphicFrame>
          <p:graphicFrame>
            <p:nvGraphicFramePr>
              <p:cNvPr id="2865" name="Object 817"/>
              <p:cNvGraphicFramePr>
                <a:graphicFrameLocks noChangeAspect="1"/>
              </p:cNvGraphicFramePr>
              <p:nvPr/>
            </p:nvGraphicFramePr>
            <p:xfrm>
              <a:off x="1509" y="671"/>
              <a:ext cx="40" cy="40"/>
            </p:xfrm>
            <a:graphic>
              <a:graphicData uri="http://schemas.openxmlformats.org/presentationml/2006/ole">
                <p:oleObj spid="_x0000_s2865" name="Clip" r:id="rId261" imgW="142555" imgH="142555" progId="">
                  <p:embed/>
                </p:oleObj>
              </a:graphicData>
            </a:graphic>
          </p:graphicFrame>
          <p:graphicFrame>
            <p:nvGraphicFramePr>
              <p:cNvPr id="2866" name="Object 818"/>
              <p:cNvGraphicFramePr>
                <a:graphicFrameLocks noChangeAspect="1"/>
              </p:cNvGraphicFramePr>
              <p:nvPr/>
            </p:nvGraphicFramePr>
            <p:xfrm>
              <a:off x="1567" y="638"/>
              <a:ext cx="40" cy="40"/>
            </p:xfrm>
            <a:graphic>
              <a:graphicData uri="http://schemas.openxmlformats.org/presentationml/2006/ole">
                <p:oleObj spid="_x0000_s2866" name="Clip" r:id="rId262" imgW="142555" imgH="142555" progId="">
                  <p:embed/>
                </p:oleObj>
              </a:graphicData>
            </a:graphic>
          </p:graphicFrame>
          <p:graphicFrame>
            <p:nvGraphicFramePr>
              <p:cNvPr id="2867" name="Object 819"/>
              <p:cNvGraphicFramePr>
                <a:graphicFrameLocks noChangeAspect="1"/>
              </p:cNvGraphicFramePr>
              <p:nvPr/>
            </p:nvGraphicFramePr>
            <p:xfrm>
              <a:off x="1549" y="678"/>
              <a:ext cx="40" cy="40"/>
            </p:xfrm>
            <a:graphic>
              <a:graphicData uri="http://schemas.openxmlformats.org/presentationml/2006/ole">
                <p:oleObj spid="_x0000_s2867" name="Clip" r:id="rId263" imgW="142555" imgH="142555" progId="">
                  <p:embed/>
                </p:oleObj>
              </a:graphicData>
            </a:graphic>
          </p:graphicFrame>
          <p:graphicFrame>
            <p:nvGraphicFramePr>
              <p:cNvPr id="2868" name="Object 820"/>
              <p:cNvGraphicFramePr>
                <a:graphicFrameLocks noChangeAspect="1"/>
              </p:cNvGraphicFramePr>
              <p:nvPr/>
            </p:nvGraphicFramePr>
            <p:xfrm>
              <a:off x="1449" y="691"/>
              <a:ext cx="40" cy="40"/>
            </p:xfrm>
            <a:graphic>
              <a:graphicData uri="http://schemas.openxmlformats.org/presentationml/2006/ole">
                <p:oleObj spid="_x0000_s2868" name="Clip" r:id="rId264" imgW="142555" imgH="142555" progId="">
                  <p:embed/>
                </p:oleObj>
              </a:graphicData>
            </a:graphic>
          </p:graphicFrame>
          <p:graphicFrame>
            <p:nvGraphicFramePr>
              <p:cNvPr id="2869" name="Object 821"/>
              <p:cNvGraphicFramePr>
                <a:graphicFrameLocks noChangeAspect="1"/>
              </p:cNvGraphicFramePr>
              <p:nvPr/>
            </p:nvGraphicFramePr>
            <p:xfrm>
              <a:off x="1466" y="678"/>
              <a:ext cx="40" cy="40"/>
            </p:xfrm>
            <a:graphic>
              <a:graphicData uri="http://schemas.openxmlformats.org/presentationml/2006/ole">
                <p:oleObj spid="_x0000_s2869" name="Clip" r:id="rId265" imgW="142555" imgH="142555" progId="">
                  <p:embed/>
                </p:oleObj>
              </a:graphicData>
            </a:graphic>
          </p:graphicFrame>
          <p:graphicFrame>
            <p:nvGraphicFramePr>
              <p:cNvPr id="2870" name="Object 822"/>
              <p:cNvGraphicFramePr>
                <a:graphicFrameLocks noChangeAspect="1"/>
              </p:cNvGraphicFramePr>
              <p:nvPr/>
            </p:nvGraphicFramePr>
            <p:xfrm>
              <a:off x="1451" y="700"/>
              <a:ext cx="40" cy="40"/>
            </p:xfrm>
            <a:graphic>
              <a:graphicData uri="http://schemas.openxmlformats.org/presentationml/2006/ole">
                <p:oleObj spid="_x0000_s2870" name="Clip" r:id="rId266" imgW="142555" imgH="142555" progId="">
                  <p:embed/>
                </p:oleObj>
              </a:graphicData>
            </a:graphic>
          </p:graphicFrame>
          <p:graphicFrame>
            <p:nvGraphicFramePr>
              <p:cNvPr id="2871" name="Object 823"/>
              <p:cNvGraphicFramePr>
                <a:graphicFrameLocks noChangeAspect="1"/>
              </p:cNvGraphicFramePr>
              <p:nvPr/>
            </p:nvGraphicFramePr>
            <p:xfrm>
              <a:off x="1480" y="649"/>
              <a:ext cx="40" cy="40"/>
            </p:xfrm>
            <a:graphic>
              <a:graphicData uri="http://schemas.openxmlformats.org/presentationml/2006/ole">
                <p:oleObj spid="_x0000_s2871" name="Clip" r:id="rId267" imgW="142555" imgH="142555" progId="">
                  <p:embed/>
                </p:oleObj>
              </a:graphicData>
            </a:graphic>
          </p:graphicFrame>
          <p:graphicFrame>
            <p:nvGraphicFramePr>
              <p:cNvPr id="2872" name="Object 824"/>
              <p:cNvGraphicFramePr>
                <a:graphicFrameLocks noChangeAspect="1"/>
              </p:cNvGraphicFramePr>
              <p:nvPr/>
            </p:nvGraphicFramePr>
            <p:xfrm>
              <a:off x="1478" y="649"/>
              <a:ext cx="40" cy="40"/>
            </p:xfrm>
            <a:graphic>
              <a:graphicData uri="http://schemas.openxmlformats.org/presentationml/2006/ole">
                <p:oleObj spid="_x0000_s2872" name="Clip" r:id="rId268" imgW="142555" imgH="142555" progId="">
                  <p:embed/>
                </p:oleObj>
              </a:graphicData>
            </a:graphic>
          </p:graphicFrame>
          <p:graphicFrame>
            <p:nvGraphicFramePr>
              <p:cNvPr id="2873" name="Object 825"/>
              <p:cNvGraphicFramePr>
                <a:graphicFrameLocks noChangeAspect="1"/>
              </p:cNvGraphicFramePr>
              <p:nvPr/>
            </p:nvGraphicFramePr>
            <p:xfrm>
              <a:off x="1567" y="794"/>
              <a:ext cx="40" cy="40"/>
            </p:xfrm>
            <a:graphic>
              <a:graphicData uri="http://schemas.openxmlformats.org/presentationml/2006/ole">
                <p:oleObj spid="_x0000_s2873" name="Clip" r:id="rId269" imgW="142555" imgH="142555" progId="">
                  <p:embed/>
                </p:oleObj>
              </a:graphicData>
            </a:graphic>
          </p:graphicFrame>
          <p:graphicFrame>
            <p:nvGraphicFramePr>
              <p:cNvPr id="2874" name="Object 826"/>
              <p:cNvGraphicFramePr>
                <a:graphicFrameLocks noChangeAspect="1"/>
              </p:cNvGraphicFramePr>
              <p:nvPr/>
            </p:nvGraphicFramePr>
            <p:xfrm>
              <a:off x="1480" y="638"/>
              <a:ext cx="40" cy="40"/>
            </p:xfrm>
            <a:graphic>
              <a:graphicData uri="http://schemas.openxmlformats.org/presentationml/2006/ole">
                <p:oleObj spid="_x0000_s2874" name="Clip" r:id="rId270" imgW="142555" imgH="142555" progId="">
                  <p:embed/>
                </p:oleObj>
              </a:graphicData>
            </a:graphic>
          </p:graphicFrame>
          <p:graphicFrame>
            <p:nvGraphicFramePr>
              <p:cNvPr id="2875" name="Object 827"/>
              <p:cNvGraphicFramePr>
                <a:graphicFrameLocks noChangeAspect="1"/>
              </p:cNvGraphicFramePr>
              <p:nvPr/>
            </p:nvGraphicFramePr>
            <p:xfrm>
              <a:off x="1507" y="700"/>
              <a:ext cx="40" cy="40"/>
            </p:xfrm>
            <a:graphic>
              <a:graphicData uri="http://schemas.openxmlformats.org/presentationml/2006/ole">
                <p:oleObj spid="_x0000_s2875" name="Clip" r:id="rId271" imgW="142555" imgH="142555" progId="">
                  <p:embed/>
                </p:oleObj>
              </a:graphicData>
            </a:graphic>
          </p:graphicFrame>
          <p:graphicFrame>
            <p:nvGraphicFramePr>
              <p:cNvPr id="2876" name="Object 828"/>
              <p:cNvGraphicFramePr>
                <a:graphicFrameLocks noChangeAspect="1"/>
              </p:cNvGraphicFramePr>
              <p:nvPr/>
            </p:nvGraphicFramePr>
            <p:xfrm>
              <a:off x="1538" y="794"/>
              <a:ext cx="40" cy="40"/>
            </p:xfrm>
            <a:graphic>
              <a:graphicData uri="http://schemas.openxmlformats.org/presentationml/2006/ole">
                <p:oleObj spid="_x0000_s2876" name="Clip" r:id="rId272" imgW="142555" imgH="142555" progId="">
                  <p:embed/>
                </p:oleObj>
              </a:graphicData>
            </a:graphic>
          </p:graphicFrame>
          <p:graphicFrame>
            <p:nvGraphicFramePr>
              <p:cNvPr id="2877" name="Object 829"/>
              <p:cNvGraphicFramePr>
                <a:graphicFrameLocks noChangeAspect="1"/>
              </p:cNvGraphicFramePr>
              <p:nvPr/>
            </p:nvGraphicFramePr>
            <p:xfrm>
              <a:off x="1451" y="729"/>
              <a:ext cx="40" cy="40"/>
            </p:xfrm>
            <a:graphic>
              <a:graphicData uri="http://schemas.openxmlformats.org/presentationml/2006/ole">
                <p:oleObj spid="_x0000_s2877" name="Clip" r:id="rId273" imgW="142555" imgH="142555" progId="">
                  <p:embed/>
                </p:oleObj>
              </a:graphicData>
            </a:graphic>
          </p:graphicFrame>
          <p:graphicFrame>
            <p:nvGraphicFramePr>
              <p:cNvPr id="2878" name="Object 830"/>
              <p:cNvGraphicFramePr>
                <a:graphicFrameLocks noChangeAspect="1"/>
              </p:cNvGraphicFramePr>
              <p:nvPr/>
            </p:nvGraphicFramePr>
            <p:xfrm>
              <a:off x="1536" y="649"/>
              <a:ext cx="40" cy="40"/>
            </p:xfrm>
            <a:graphic>
              <a:graphicData uri="http://schemas.openxmlformats.org/presentationml/2006/ole">
                <p:oleObj spid="_x0000_s2878" name="Clip" r:id="rId274" imgW="142555" imgH="142555" progId="">
                  <p:embed/>
                </p:oleObj>
              </a:graphicData>
            </a:graphic>
          </p:graphicFrame>
          <p:graphicFrame>
            <p:nvGraphicFramePr>
              <p:cNvPr id="2879" name="Object 831"/>
              <p:cNvGraphicFramePr>
                <a:graphicFrameLocks noChangeAspect="1"/>
              </p:cNvGraphicFramePr>
              <p:nvPr/>
            </p:nvGraphicFramePr>
            <p:xfrm>
              <a:off x="1451" y="678"/>
              <a:ext cx="40" cy="40"/>
            </p:xfrm>
            <a:graphic>
              <a:graphicData uri="http://schemas.openxmlformats.org/presentationml/2006/ole">
                <p:oleObj spid="_x0000_s2879" name="Clip" r:id="rId275" imgW="142555" imgH="142555" progId="">
                  <p:embed/>
                </p:oleObj>
              </a:graphicData>
            </a:graphic>
          </p:graphicFrame>
          <p:graphicFrame>
            <p:nvGraphicFramePr>
              <p:cNvPr id="2880" name="Object 832"/>
              <p:cNvGraphicFramePr>
                <a:graphicFrameLocks noChangeAspect="1"/>
              </p:cNvGraphicFramePr>
              <p:nvPr/>
            </p:nvGraphicFramePr>
            <p:xfrm>
              <a:off x="1487" y="678"/>
              <a:ext cx="40" cy="40"/>
            </p:xfrm>
            <a:graphic>
              <a:graphicData uri="http://schemas.openxmlformats.org/presentationml/2006/ole">
                <p:oleObj spid="_x0000_s2880" name="Clip" r:id="rId276" imgW="142555" imgH="142555" progId="">
                  <p:embed/>
                </p:oleObj>
              </a:graphicData>
            </a:graphic>
          </p:graphicFrame>
          <p:graphicFrame>
            <p:nvGraphicFramePr>
              <p:cNvPr id="2881" name="Object 833"/>
              <p:cNvGraphicFramePr>
                <a:graphicFrameLocks noChangeAspect="1"/>
              </p:cNvGraphicFramePr>
              <p:nvPr/>
            </p:nvGraphicFramePr>
            <p:xfrm>
              <a:off x="1538" y="678"/>
              <a:ext cx="40" cy="40"/>
            </p:xfrm>
            <a:graphic>
              <a:graphicData uri="http://schemas.openxmlformats.org/presentationml/2006/ole">
                <p:oleObj spid="_x0000_s2881" name="Clip" r:id="rId277" imgW="142555" imgH="142555" progId="">
                  <p:embed/>
                </p:oleObj>
              </a:graphicData>
            </a:graphic>
          </p:graphicFrame>
          <p:graphicFrame>
            <p:nvGraphicFramePr>
              <p:cNvPr id="2882" name="Object 834"/>
              <p:cNvGraphicFramePr>
                <a:graphicFrameLocks noChangeAspect="1"/>
              </p:cNvGraphicFramePr>
              <p:nvPr/>
            </p:nvGraphicFramePr>
            <p:xfrm>
              <a:off x="1451" y="729"/>
              <a:ext cx="40" cy="40"/>
            </p:xfrm>
            <a:graphic>
              <a:graphicData uri="http://schemas.openxmlformats.org/presentationml/2006/ole">
                <p:oleObj spid="_x0000_s2882" name="Clip" r:id="rId278" imgW="142555" imgH="142555" progId="">
                  <p:embed/>
                </p:oleObj>
              </a:graphicData>
            </a:graphic>
          </p:graphicFrame>
          <p:graphicFrame>
            <p:nvGraphicFramePr>
              <p:cNvPr id="2883" name="Object 835"/>
              <p:cNvGraphicFramePr>
                <a:graphicFrameLocks noChangeAspect="1"/>
              </p:cNvGraphicFramePr>
              <p:nvPr/>
            </p:nvGraphicFramePr>
            <p:xfrm>
              <a:off x="1451" y="736"/>
              <a:ext cx="40" cy="40"/>
            </p:xfrm>
            <a:graphic>
              <a:graphicData uri="http://schemas.openxmlformats.org/presentationml/2006/ole">
                <p:oleObj spid="_x0000_s2883" name="Clip" r:id="rId279" imgW="142555" imgH="142555" progId="">
                  <p:embed/>
                </p:oleObj>
              </a:graphicData>
            </a:graphic>
          </p:graphicFrame>
          <p:graphicFrame>
            <p:nvGraphicFramePr>
              <p:cNvPr id="2884" name="Object 836"/>
              <p:cNvGraphicFramePr>
                <a:graphicFrameLocks noChangeAspect="1"/>
              </p:cNvGraphicFramePr>
              <p:nvPr/>
            </p:nvGraphicFramePr>
            <p:xfrm>
              <a:off x="1555" y="729"/>
              <a:ext cx="40" cy="40"/>
            </p:xfrm>
            <a:graphic>
              <a:graphicData uri="http://schemas.openxmlformats.org/presentationml/2006/ole">
                <p:oleObj spid="_x0000_s2884" name="Clip" r:id="rId280" imgW="142555" imgH="142555" progId="">
                  <p:embed/>
                </p:oleObj>
              </a:graphicData>
            </a:graphic>
          </p:graphicFrame>
          <p:graphicFrame>
            <p:nvGraphicFramePr>
              <p:cNvPr id="2885" name="Object 837"/>
              <p:cNvGraphicFramePr>
                <a:graphicFrameLocks noChangeAspect="1"/>
              </p:cNvGraphicFramePr>
              <p:nvPr/>
            </p:nvGraphicFramePr>
            <p:xfrm>
              <a:off x="1582" y="707"/>
              <a:ext cx="40" cy="40"/>
            </p:xfrm>
            <a:graphic>
              <a:graphicData uri="http://schemas.openxmlformats.org/presentationml/2006/ole">
                <p:oleObj spid="_x0000_s2885" name="Clip" r:id="rId281" imgW="142555" imgH="142555" progId="">
                  <p:embed/>
                </p:oleObj>
              </a:graphicData>
            </a:graphic>
          </p:graphicFrame>
          <p:graphicFrame>
            <p:nvGraphicFramePr>
              <p:cNvPr id="2886" name="Object 838"/>
              <p:cNvGraphicFramePr>
                <a:graphicFrameLocks noChangeAspect="1"/>
              </p:cNvGraphicFramePr>
              <p:nvPr/>
            </p:nvGraphicFramePr>
            <p:xfrm>
              <a:off x="1507" y="662"/>
              <a:ext cx="40" cy="40"/>
            </p:xfrm>
            <a:graphic>
              <a:graphicData uri="http://schemas.openxmlformats.org/presentationml/2006/ole">
                <p:oleObj spid="_x0000_s2886" name="Clip" r:id="rId282" imgW="142555" imgH="142555" progId="">
                  <p:embed/>
                </p:oleObj>
              </a:graphicData>
            </a:graphic>
          </p:graphicFrame>
          <p:graphicFrame>
            <p:nvGraphicFramePr>
              <p:cNvPr id="2887" name="Object 839"/>
              <p:cNvGraphicFramePr>
                <a:graphicFrameLocks noChangeAspect="1"/>
              </p:cNvGraphicFramePr>
              <p:nvPr/>
            </p:nvGraphicFramePr>
            <p:xfrm>
              <a:off x="1480" y="765"/>
              <a:ext cx="40" cy="40"/>
            </p:xfrm>
            <a:graphic>
              <a:graphicData uri="http://schemas.openxmlformats.org/presentationml/2006/ole">
                <p:oleObj spid="_x0000_s2887" name="Clip" r:id="rId283" imgW="142555" imgH="142555" progId="">
                  <p:embed/>
                </p:oleObj>
              </a:graphicData>
            </a:graphic>
          </p:graphicFrame>
          <p:graphicFrame>
            <p:nvGraphicFramePr>
              <p:cNvPr id="2888" name="Object 840"/>
              <p:cNvGraphicFramePr>
                <a:graphicFrameLocks noChangeAspect="1"/>
              </p:cNvGraphicFramePr>
              <p:nvPr/>
            </p:nvGraphicFramePr>
            <p:xfrm>
              <a:off x="1538" y="707"/>
              <a:ext cx="40" cy="40"/>
            </p:xfrm>
            <a:graphic>
              <a:graphicData uri="http://schemas.openxmlformats.org/presentationml/2006/ole">
                <p:oleObj spid="_x0000_s2888" name="Clip" r:id="rId284" imgW="142555" imgH="142555" progId="">
                  <p:embed/>
                </p:oleObj>
              </a:graphicData>
            </a:graphic>
          </p:graphicFrame>
          <p:graphicFrame>
            <p:nvGraphicFramePr>
              <p:cNvPr id="2889" name="Object 841"/>
              <p:cNvGraphicFramePr>
                <a:graphicFrameLocks noChangeAspect="1"/>
              </p:cNvGraphicFramePr>
              <p:nvPr/>
            </p:nvGraphicFramePr>
            <p:xfrm>
              <a:off x="1553" y="765"/>
              <a:ext cx="40" cy="40"/>
            </p:xfrm>
            <a:graphic>
              <a:graphicData uri="http://schemas.openxmlformats.org/presentationml/2006/ole">
                <p:oleObj spid="_x0000_s2889" name="Clip" r:id="rId285" imgW="142555" imgH="142555" progId="">
                  <p:embed/>
                </p:oleObj>
              </a:graphicData>
            </a:graphic>
          </p:graphicFrame>
          <p:graphicFrame>
            <p:nvGraphicFramePr>
              <p:cNvPr id="2890" name="Object 842"/>
              <p:cNvGraphicFramePr>
                <a:graphicFrameLocks noChangeAspect="1"/>
              </p:cNvGraphicFramePr>
              <p:nvPr/>
            </p:nvGraphicFramePr>
            <p:xfrm>
              <a:off x="1413" y="701"/>
              <a:ext cx="40" cy="40"/>
            </p:xfrm>
            <a:graphic>
              <a:graphicData uri="http://schemas.openxmlformats.org/presentationml/2006/ole">
                <p:oleObj spid="_x0000_s2890" name="Clip" r:id="rId286" imgW="142555" imgH="142555" progId="">
                  <p:embed/>
                </p:oleObj>
              </a:graphicData>
            </a:graphic>
          </p:graphicFrame>
          <p:graphicFrame>
            <p:nvGraphicFramePr>
              <p:cNvPr id="2891" name="Object 843"/>
              <p:cNvGraphicFramePr>
                <a:graphicFrameLocks noChangeAspect="1"/>
              </p:cNvGraphicFramePr>
              <p:nvPr/>
            </p:nvGraphicFramePr>
            <p:xfrm>
              <a:off x="1451" y="707"/>
              <a:ext cx="40" cy="40"/>
            </p:xfrm>
            <a:graphic>
              <a:graphicData uri="http://schemas.openxmlformats.org/presentationml/2006/ole">
                <p:oleObj spid="_x0000_s2891" name="Clip" r:id="rId287" imgW="142555" imgH="142555" progId="">
                  <p:embed/>
                </p:oleObj>
              </a:graphicData>
            </a:graphic>
          </p:graphicFrame>
          <p:graphicFrame>
            <p:nvGraphicFramePr>
              <p:cNvPr id="2892" name="Object 844"/>
              <p:cNvGraphicFramePr>
                <a:graphicFrameLocks noChangeAspect="1"/>
              </p:cNvGraphicFramePr>
              <p:nvPr/>
            </p:nvGraphicFramePr>
            <p:xfrm>
              <a:off x="1478" y="765"/>
              <a:ext cx="40" cy="40"/>
            </p:xfrm>
            <a:graphic>
              <a:graphicData uri="http://schemas.openxmlformats.org/presentationml/2006/ole">
                <p:oleObj spid="_x0000_s2892" name="Clip" r:id="rId288" imgW="142555" imgH="142555" progId="">
                  <p:embed/>
                </p:oleObj>
              </a:graphicData>
            </a:graphic>
          </p:graphicFrame>
          <p:graphicFrame>
            <p:nvGraphicFramePr>
              <p:cNvPr id="2893" name="Object 845"/>
              <p:cNvGraphicFramePr>
                <a:graphicFrameLocks noChangeAspect="1"/>
              </p:cNvGraphicFramePr>
              <p:nvPr/>
            </p:nvGraphicFramePr>
            <p:xfrm>
              <a:off x="1389" y="779"/>
              <a:ext cx="40" cy="40"/>
            </p:xfrm>
            <a:graphic>
              <a:graphicData uri="http://schemas.openxmlformats.org/presentationml/2006/ole">
                <p:oleObj spid="_x0000_s2893" name="Clip" r:id="rId289" imgW="142555" imgH="142555" progId="">
                  <p:embed/>
                </p:oleObj>
              </a:graphicData>
            </a:graphic>
          </p:graphicFrame>
          <p:graphicFrame>
            <p:nvGraphicFramePr>
              <p:cNvPr id="2894" name="Object 846"/>
              <p:cNvGraphicFramePr>
                <a:graphicFrameLocks noChangeAspect="1"/>
              </p:cNvGraphicFramePr>
              <p:nvPr/>
            </p:nvGraphicFramePr>
            <p:xfrm>
              <a:off x="1609" y="796"/>
              <a:ext cx="40" cy="40"/>
            </p:xfrm>
            <a:graphic>
              <a:graphicData uri="http://schemas.openxmlformats.org/presentationml/2006/ole">
                <p:oleObj spid="_x0000_s2894" name="Clip" r:id="rId290" imgW="142555" imgH="142555" progId="">
                  <p:embed/>
                </p:oleObj>
              </a:graphicData>
            </a:graphic>
          </p:graphicFrame>
          <p:graphicFrame>
            <p:nvGraphicFramePr>
              <p:cNvPr id="2895" name="Object 847"/>
              <p:cNvGraphicFramePr>
                <a:graphicFrameLocks noChangeAspect="1"/>
              </p:cNvGraphicFramePr>
              <p:nvPr/>
            </p:nvGraphicFramePr>
            <p:xfrm>
              <a:off x="1546" y="630"/>
              <a:ext cx="40" cy="40"/>
            </p:xfrm>
            <a:graphic>
              <a:graphicData uri="http://schemas.openxmlformats.org/presentationml/2006/ole">
                <p:oleObj spid="_x0000_s2895" name="Clip" r:id="rId291" imgW="142555" imgH="142555" progId="">
                  <p:embed/>
                </p:oleObj>
              </a:graphicData>
            </a:graphic>
          </p:graphicFrame>
          <p:graphicFrame>
            <p:nvGraphicFramePr>
              <p:cNvPr id="2896" name="Object 848"/>
              <p:cNvGraphicFramePr>
                <a:graphicFrameLocks noChangeAspect="1"/>
              </p:cNvGraphicFramePr>
              <p:nvPr/>
            </p:nvGraphicFramePr>
            <p:xfrm>
              <a:off x="1604" y="662"/>
              <a:ext cx="40" cy="40"/>
            </p:xfrm>
            <a:graphic>
              <a:graphicData uri="http://schemas.openxmlformats.org/presentationml/2006/ole">
                <p:oleObj spid="_x0000_s2896" name="Clip" r:id="rId292" imgW="142555" imgH="142555" progId="">
                  <p:embed/>
                </p:oleObj>
              </a:graphicData>
            </a:graphic>
          </p:graphicFrame>
          <p:graphicFrame>
            <p:nvGraphicFramePr>
              <p:cNvPr id="2897" name="Object 849"/>
              <p:cNvGraphicFramePr>
                <a:graphicFrameLocks noChangeAspect="1"/>
              </p:cNvGraphicFramePr>
              <p:nvPr/>
            </p:nvGraphicFramePr>
            <p:xfrm>
              <a:off x="1527" y="765"/>
              <a:ext cx="40" cy="40"/>
            </p:xfrm>
            <a:graphic>
              <a:graphicData uri="http://schemas.openxmlformats.org/presentationml/2006/ole">
                <p:oleObj spid="_x0000_s2897" name="Clip" r:id="rId293" imgW="142555" imgH="142555" progId="">
                  <p:embed/>
                </p:oleObj>
              </a:graphicData>
            </a:graphic>
          </p:graphicFrame>
          <p:graphicFrame>
            <p:nvGraphicFramePr>
              <p:cNvPr id="2898" name="Object 850"/>
              <p:cNvGraphicFramePr>
                <a:graphicFrameLocks noChangeAspect="1"/>
              </p:cNvGraphicFramePr>
              <p:nvPr/>
            </p:nvGraphicFramePr>
            <p:xfrm>
              <a:off x="1524" y="707"/>
              <a:ext cx="40" cy="40"/>
            </p:xfrm>
            <a:graphic>
              <a:graphicData uri="http://schemas.openxmlformats.org/presentationml/2006/ole">
                <p:oleObj spid="_x0000_s2898" name="Clip" r:id="rId294" imgW="142555" imgH="142555" progId="">
                  <p:embed/>
                </p:oleObj>
              </a:graphicData>
            </a:graphic>
          </p:graphicFrame>
          <p:graphicFrame>
            <p:nvGraphicFramePr>
              <p:cNvPr id="2899" name="Object 851"/>
              <p:cNvGraphicFramePr>
                <a:graphicFrameLocks noChangeAspect="1"/>
              </p:cNvGraphicFramePr>
              <p:nvPr/>
            </p:nvGraphicFramePr>
            <p:xfrm>
              <a:off x="1502" y="780"/>
              <a:ext cx="40" cy="40"/>
            </p:xfrm>
            <a:graphic>
              <a:graphicData uri="http://schemas.openxmlformats.org/presentationml/2006/ole">
                <p:oleObj spid="_x0000_s2899" name="Clip" r:id="rId295" imgW="142555" imgH="142555" progId="">
                  <p:embed/>
                </p:oleObj>
              </a:graphicData>
            </a:graphic>
          </p:graphicFrame>
          <p:graphicFrame>
            <p:nvGraphicFramePr>
              <p:cNvPr id="2900" name="Object 852"/>
              <p:cNvGraphicFramePr>
                <a:graphicFrameLocks noChangeAspect="1"/>
              </p:cNvGraphicFramePr>
              <p:nvPr/>
            </p:nvGraphicFramePr>
            <p:xfrm>
              <a:off x="1508" y="740"/>
              <a:ext cx="40" cy="40"/>
            </p:xfrm>
            <a:graphic>
              <a:graphicData uri="http://schemas.openxmlformats.org/presentationml/2006/ole">
                <p:oleObj spid="_x0000_s2900" name="Clip" r:id="rId296" imgW="142555" imgH="142555" progId="">
                  <p:embed/>
                </p:oleObj>
              </a:graphicData>
            </a:graphic>
          </p:graphicFrame>
          <p:graphicFrame>
            <p:nvGraphicFramePr>
              <p:cNvPr id="2901" name="Object 853"/>
              <p:cNvGraphicFramePr>
                <a:graphicFrameLocks noChangeAspect="1"/>
              </p:cNvGraphicFramePr>
              <p:nvPr/>
            </p:nvGraphicFramePr>
            <p:xfrm>
              <a:off x="1595" y="769"/>
              <a:ext cx="40" cy="40"/>
            </p:xfrm>
            <a:graphic>
              <a:graphicData uri="http://schemas.openxmlformats.org/presentationml/2006/ole">
                <p:oleObj spid="_x0000_s2901" name="Clip" r:id="rId297" imgW="142555" imgH="142555" progId="">
                  <p:embed/>
                </p:oleObj>
              </a:graphicData>
            </a:graphic>
          </p:graphicFrame>
          <p:graphicFrame>
            <p:nvGraphicFramePr>
              <p:cNvPr id="2902" name="Object 854"/>
              <p:cNvGraphicFramePr>
                <a:graphicFrameLocks noChangeAspect="1"/>
              </p:cNvGraphicFramePr>
              <p:nvPr/>
            </p:nvGraphicFramePr>
            <p:xfrm>
              <a:off x="1426" y="685"/>
              <a:ext cx="40" cy="40"/>
            </p:xfrm>
            <a:graphic>
              <a:graphicData uri="http://schemas.openxmlformats.org/presentationml/2006/ole">
                <p:oleObj spid="_x0000_s2902" name="Clip" r:id="rId298" imgW="142555" imgH="142555" progId="">
                  <p:embed/>
                </p:oleObj>
              </a:graphicData>
            </a:graphic>
          </p:graphicFrame>
          <p:graphicFrame>
            <p:nvGraphicFramePr>
              <p:cNvPr id="2903" name="Object 855"/>
              <p:cNvGraphicFramePr>
                <a:graphicFrameLocks noChangeAspect="1"/>
              </p:cNvGraphicFramePr>
              <p:nvPr/>
            </p:nvGraphicFramePr>
            <p:xfrm>
              <a:off x="1478" y="736"/>
              <a:ext cx="40" cy="40"/>
            </p:xfrm>
            <a:graphic>
              <a:graphicData uri="http://schemas.openxmlformats.org/presentationml/2006/ole">
                <p:oleObj spid="_x0000_s2903" name="Clip" r:id="rId299" imgW="142555" imgH="142555" progId="">
                  <p:embed/>
                </p:oleObj>
              </a:graphicData>
            </a:graphic>
          </p:graphicFrame>
          <p:graphicFrame>
            <p:nvGraphicFramePr>
              <p:cNvPr id="2904" name="Object 856"/>
              <p:cNvGraphicFramePr>
                <a:graphicFrameLocks noChangeAspect="1"/>
              </p:cNvGraphicFramePr>
              <p:nvPr/>
            </p:nvGraphicFramePr>
            <p:xfrm>
              <a:off x="1644" y="687"/>
              <a:ext cx="40" cy="40"/>
            </p:xfrm>
            <a:graphic>
              <a:graphicData uri="http://schemas.openxmlformats.org/presentationml/2006/ole">
                <p:oleObj spid="_x0000_s2904" name="Clip" r:id="rId300" imgW="142555" imgH="142555" progId="">
                  <p:embed/>
                </p:oleObj>
              </a:graphicData>
            </a:graphic>
          </p:graphicFrame>
          <p:graphicFrame>
            <p:nvGraphicFramePr>
              <p:cNvPr id="2905" name="Object 857"/>
              <p:cNvGraphicFramePr>
                <a:graphicFrameLocks noChangeAspect="1"/>
              </p:cNvGraphicFramePr>
              <p:nvPr/>
            </p:nvGraphicFramePr>
            <p:xfrm>
              <a:off x="1515" y="625"/>
              <a:ext cx="40" cy="40"/>
            </p:xfrm>
            <a:graphic>
              <a:graphicData uri="http://schemas.openxmlformats.org/presentationml/2006/ole">
                <p:oleObj spid="_x0000_s2905" name="Clip" r:id="rId301" imgW="142555" imgH="142555" progId="">
                  <p:embed/>
                </p:oleObj>
              </a:graphicData>
            </a:graphic>
          </p:graphicFrame>
          <p:graphicFrame>
            <p:nvGraphicFramePr>
              <p:cNvPr id="2906" name="Object 858"/>
              <p:cNvGraphicFramePr>
                <a:graphicFrameLocks noChangeAspect="1"/>
              </p:cNvGraphicFramePr>
              <p:nvPr/>
            </p:nvGraphicFramePr>
            <p:xfrm>
              <a:off x="1602" y="643"/>
              <a:ext cx="40" cy="40"/>
            </p:xfrm>
            <a:graphic>
              <a:graphicData uri="http://schemas.openxmlformats.org/presentationml/2006/ole">
                <p:oleObj spid="_x0000_s2906" name="Clip" r:id="rId302" imgW="142555" imgH="142555" progId="">
                  <p:embed/>
                </p:oleObj>
              </a:graphicData>
            </a:graphic>
          </p:graphicFrame>
          <p:graphicFrame>
            <p:nvGraphicFramePr>
              <p:cNvPr id="2907" name="Object 859"/>
              <p:cNvGraphicFramePr>
                <a:graphicFrameLocks noChangeAspect="1"/>
              </p:cNvGraphicFramePr>
              <p:nvPr/>
            </p:nvGraphicFramePr>
            <p:xfrm>
              <a:off x="1582" y="736"/>
              <a:ext cx="40" cy="40"/>
            </p:xfrm>
            <a:graphic>
              <a:graphicData uri="http://schemas.openxmlformats.org/presentationml/2006/ole">
                <p:oleObj spid="_x0000_s2907" name="Clip" r:id="rId303" imgW="142555" imgH="142555" progId="">
                  <p:embed/>
                </p:oleObj>
              </a:graphicData>
            </a:graphic>
          </p:graphicFrame>
          <p:graphicFrame>
            <p:nvGraphicFramePr>
              <p:cNvPr id="2908" name="Object 860"/>
              <p:cNvGraphicFramePr>
                <a:graphicFrameLocks noChangeAspect="1"/>
              </p:cNvGraphicFramePr>
              <p:nvPr/>
            </p:nvGraphicFramePr>
            <p:xfrm>
              <a:off x="1571" y="667"/>
              <a:ext cx="40" cy="40"/>
            </p:xfrm>
            <a:graphic>
              <a:graphicData uri="http://schemas.openxmlformats.org/presentationml/2006/ole">
                <p:oleObj spid="_x0000_s2908" name="Clip" r:id="rId304" imgW="142555" imgH="142555" progId="">
                  <p:embed/>
                </p:oleObj>
              </a:graphicData>
            </a:graphic>
          </p:graphicFrame>
          <p:graphicFrame>
            <p:nvGraphicFramePr>
              <p:cNvPr id="2909" name="Object 861"/>
              <p:cNvGraphicFramePr>
                <a:graphicFrameLocks noChangeAspect="1"/>
              </p:cNvGraphicFramePr>
              <p:nvPr/>
            </p:nvGraphicFramePr>
            <p:xfrm>
              <a:off x="1607" y="747"/>
              <a:ext cx="40" cy="40"/>
            </p:xfrm>
            <a:graphic>
              <a:graphicData uri="http://schemas.openxmlformats.org/presentationml/2006/ole">
                <p:oleObj spid="_x0000_s2909" name="Clip" r:id="rId305" imgW="142555" imgH="142555" progId="">
                  <p:embed/>
                </p:oleObj>
              </a:graphicData>
            </a:graphic>
          </p:graphicFrame>
          <p:graphicFrame>
            <p:nvGraphicFramePr>
              <p:cNvPr id="2910" name="Object 862"/>
              <p:cNvGraphicFramePr>
                <a:graphicFrameLocks noChangeAspect="1"/>
              </p:cNvGraphicFramePr>
              <p:nvPr/>
            </p:nvGraphicFramePr>
            <p:xfrm>
              <a:off x="1519" y="924"/>
              <a:ext cx="40" cy="40"/>
            </p:xfrm>
            <a:graphic>
              <a:graphicData uri="http://schemas.openxmlformats.org/presentationml/2006/ole">
                <p:oleObj spid="_x0000_s2910" name="Clip" r:id="rId306" imgW="142555" imgH="142555" progId="">
                  <p:embed/>
                </p:oleObj>
              </a:graphicData>
            </a:graphic>
          </p:graphicFrame>
          <p:graphicFrame>
            <p:nvGraphicFramePr>
              <p:cNvPr id="2911" name="Object 863"/>
              <p:cNvGraphicFramePr>
                <a:graphicFrameLocks noChangeAspect="1"/>
              </p:cNvGraphicFramePr>
              <p:nvPr/>
            </p:nvGraphicFramePr>
            <p:xfrm>
              <a:off x="1586" y="850"/>
              <a:ext cx="40" cy="40"/>
            </p:xfrm>
            <a:graphic>
              <a:graphicData uri="http://schemas.openxmlformats.org/presentationml/2006/ole">
                <p:oleObj spid="_x0000_s2911" name="Clip" r:id="rId307" imgW="142555" imgH="142555" progId="">
                  <p:embed/>
                </p:oleObj>
              </a:graphicData>
            </a:graphic>
          </p:graphicFrame>
          <p:graphicFrame>
            <p:nvGraphicFramePr>
              <p:cNvPr id="2912" name="Object 864"/>
              <p:cNvGraphicFramePr>
                <a:graphicFrameLocks noChangeAspect="1"/>
              </p:cNvGraphicFramePr>
              <p:nvPr/>
            </p:nvGraphicFramePr>
            <p:xfrm>
              <a:off x="1466" y="870"/>
              <a:ext cx="40" cy="40"/>
            </p:xfrm>
            <a:graphic>
              <a:graphicData uri="http://schemas.openxmlformats.org/presentationml/2006/ole">
                <p:oleObj spid="_x0000_s2912" name="Clip" r:id="rId308" imgW="142555" imgH="142555" progId="">
                  <p:embed/>
                </p:oleObj>
              </a:graphicData>
            </a:graphic>
          </p:graphicFrame>
          <p:graphicFrame>
            <p:nvGraphicFramePr>
              <p:cNvPr id="2913" name="Object 865"/>
              <p:cNvGraphicFramePr>
                <a:graphicFrameLocks noChangeAspect="1"/>
              </p:cNvGraphicFramePr>
              <p:nvPr/>
            </p:nvGraphicFramePr>
            <p:xfrm>
              <a:off x="1549" y="680"/>
              <a:ext cx="40" cy="40"/>
            </p:xfrm>
            <a:graphic>
              <a:graphicData uri="http://schemas.openxmlformats.org/presentationml/2006/ole">
                <p:oleObj spid="_x0000_s2913" name="Clip" r:id="rId309" imgW="142555" imgH="142555" progId="">
                  <p:embed/>
                </p:oleObj>
              </a:graphicData>
            </a:graphic>
          </p:graphicFrame>
          <p:graphicFrame>
            <p:nvGraphicFramePr>
              <p:cNvPr id="2914" name="Object 866"/>
              <p:cNvGraphicFramePr>
                <a:graphicFrameLocks noChangeAspect="1"/>
              </p:cNvGraphicFramePr>
              <p:nvPr/>
            </p:nvGraphicFramePr>
            <p:xfrm>
              <a:off x="1451" y="665"/>
              <a:ext cx="40" cy="40"/>
            </p:xfrm>
            <a:graphic>
              <a:graphicData uri="http://schemas.openxmlformats.org/presentationml/2006/ole">
                <p:oleObj spid="_x0000_s2914" name="Clip" r:id="rId310" imgW="142555" imgH="142555" progId="">
                  <p:embed/>
                </p:oleObj>
              </a:graphicData>
            </a:graphic>
          </p:graphicFrame>
          <p:graphicFrame>
            <p:nvGraphicFramePr>
              <p:cNvPr id="2915" name="Object 867"/>
              <p:cNvGraphicFramePr>
                <a:graphicFrameLocks noChangeAspect="1"/>
              </p:cNvGraphicFramePr>
              <p:nvPr/>
            </p:nvGraphicFramePr>
            <p:xfrm>
              <a:off x="1602" y="771"/>
              <a:ext cx="40" cy="40"/>
            </p:xfrm>
            <a:graphic>
              <a:graphicData uri="http://schemas.openxmlformats.org/presentationml/2006/ole">
                <p:oleObj spid="_x0000_s2915" name="Clip" r:id="rId311" imgW="142555" imgH="142555" progId="">
                  <p:embed/>
                </p:oleObj>
              </a:graphicData>
            </a:graphic>
          </p:graphicFrame>
          <p:graphicFrame>
            <p:nvGraphicFramePr>
              <p:cNvPr id="2916" name="Object 868"/>
              <p:cNvGraphicFramePr>
                <a:graphicFrameLocks noChangeAspect="1"/>
              </p:cNvGraphicFramePr>
              <p:nvPr/>
            </p:nvGraphicFramePr>
            <p:xfrm>
              <a:off x="1480" y="754"/>
              <a:ext cx="40" cy="40"/>
            </p:xfrm>
            <a:graphic>
              <a:graphicData uri="http://schemas.openxmlformats.org/presentationml/2006/ole">
                <p:oleObj spid="_x0000_s2916" name="Clip" r:id="rId312" imgW="142555" imgH="142555" progId="">
                  <p:embed/>
                </p:oleObj>
              </a:graphicData>
            </a:graphic>
          </p:graphicFrame>
          <p:graphicFrame>
            <p:nvGraphicFramePr>
              <p:cNvPr id="2917" name="Object 869"/>
              <p:cNvGraphicFramePr>
                <a:graphicFrameLocks noChangeAspect="1"/>
              </p:cNvGraphicFramePr>
              <p:nvPr/>
            </p:nvGraphicFramePr>
            <p:xfrm>
              <a:off x="1424" y="718"/>
              <a:ext cx="40" cy="40"/>
            </p:xfrm>
            <a:graphic>
              <a:graphicData uri="http://schemas.openxmlformats.org/presentationml/2006/ole">
                <p:oleObj spid="_x0000_s2917" name="Clip" r:id="rId313" imgW="142555" imgH="142555" progId="">
                  <p:embed/>
                </p:oleObj>
              </a:graphicData>
            </a:graphic>
          </p:graphicFrame>
          <p:graphicFrame>
            <p:nvGraphicFramePr>
              <p:cNvPr id="2918" name="Object 870"/>
              <p:cNvGraphicFramePr>
                <a:graphicFrameLocks noChangeAspect="1"/>
              </p:cNvGraphicFramePr>
              <p:nvPr/>
            </p:nvGraphicFramePr>
            <p:xfrm>
              <a:off x="1606" y="720"/>
              <a:ext cx="40" cy="40"/>
            </p:xfrm>
            <a:graphic>
              <a:graphicData uri="http://schemas.openxmlformats.org/presentationml/2006/ole">
                <p:oleObj spid="_x0000_s2918" name="Clip" r:id="rId314" imgW="142555" imgH="142555" progId="">
                  <p:embed/>
                </p:oleObj>
              </a:graphicData>
            </a:graphic>
          </p:graphicFrame>
          <p:graphicFrame>
            <p:nvGraphicFramePr>
              <p:cNvPr id="2919" name="Object 871"/>
              <p:cNvGraphicFramePr>
                <a:graphicFrameLocks noChangeAspect="1"/>
              </p:cNvGraphicFramePr>
              <p:nvPr/>
            </p:nvGraphicFramePr>
            <p:xfrm>
              <a:off x="1640" y="665"/>
              <a:ext cx="40" cy="40"/>
            </p:xfrm>
            <a:graphic>
              <a:graphicData uri="http://schemas.openxmlformats.org/presentationml/2006/ole">
                <p:oleObj spid="_x0000_s2919" name="Clip" r:id="rId315" imgW="142555" imgH="142555" progId="">
                  <p:embed/>
                </p:oleObj>
              </a:graphicData>
            </a:graphic>
          </p:graphicFrame>
          <p:graphicFrame>
            <p:nvGraphicFramePr>
              <p:cNvPr id="2920" name="Object 872"/>
              <p:cNvGraphicFramePr>
                <a:graphicFrameLocks noChangeAspect="1"/>
              </p:cNvGraphicFramePr>
              <p:nvPr/>
            </p:nvGraphicFramePr>
            <p:xfrm>
              <a:off x="1524" y="779"/>
              <a:ext cx="40" cy="40"/>
            </p:xfrm>
            <a:graphic>
              <a:graphicData uri="http://schemas.openxmlformats.org/presentationml/2006/ole">
                <p:oleObj spid="_x0000_s2920" name="Clip" r:id="rId316" imgW="142555" imgH="142555" progId="">
                  <p:embed/>
                </p:oleObj>
              </a:graphicData>
            </a:graphic>
          </p:graphicFrame>
          <p:graphicFrame>
            <p:nvGraphicFramePr>
              <p:cNvPr id="2921" name="Object 873"/>
              <p:cNvGraphicFramePr>
                <a:graphicFrameLocks noChangeAspect="1"/>
              </p:cNvGraphicFramePr>
              <p:nvPr/>
            </p:nvGraphicFramePr>
            <p:xfrm>
              <a:off x="1507" y="685"/>
              <a:ext cx="40" cy="40"/>
            </p:xfrm>
            <a:graphic>
              <a:graphicData uri="http://schemas.openxmlformats.org/presentationml/2006/ole">
                <p:oleObj spid="_x0000_s2921" name="Clip" r:id="rId317" imgW="142555" imgH="142555" progId="">
                  <p:embed/>
                </p:oleObj>
              </a:graphicData>
            </a:graphic>
          </p:graphicFrame>
          <p:graphicFrame>
            <p:nvGraphicFramePr>
              <p:cNvPr id="2922" name="Object 874"/>
              <p:cNvGraphicFramePr>
                <a:graphicFrameLocks noChangeAspect="1"/>
              </p:cNvGraphicFramePr>
              <p:nvPr/>
            </p:nvGraphicFramePr>
            <p:xfrm>
              <a:off x="1479" y="859"/>
              <a:ext cx="40" cy="40"/>
            </p:xfrm>
            <a:graphic>
              <a:graphicData uri="http://schemas.openxmlformats.org/presentationml/2006/ole">
                <p:oleObj spid="_x0000_s2922" name="Clip" r:id="rId318" imgW="142555" imgH="142555" progId="">
                  <p:embed/>
                </p:oleObj>
              </a:graphicData>
            </a:graphic>
          </p:graphicFrame>
          <p:graphicFrame>
            <p:nvGraphicFramePr>
              <p:cNvPr id="2923" name="Object 875"/>
              <p:cNvGraphicFramePr>
                <a:graphicFrameLocks noChangeAspect="1"/>
              </p:cNvGraphicFramePr>
              <p:nvPr/>
            </p:nvGraphicFramePr>
            <p:xfrm>
              <a:off x="1638" y="728"/>
              <a:ext cx="40" cy="40"/>
            </p:xfrm>
            <a:graphic>
              <a:graphicData uri="http://schemas.openxmlformats.org/presentationml/2006/ole">
                <p:oleObj spid="_x0000_s2923" name="Clip" r:id="rId319" imgW="142555" imgH="142555" progId="">
                  <p:embed/>
                </p:oleObj>
              </a:graphicData>
            </a:graphic>
          </p:graphicFrame>
        </p:grpSp>
        <p:sp>
          <p:nvSpPr>
            <p:cNvPr id="3019" name="Text Box 353"/>
            <p:cNvSpPr txBox="1">
              <a:spLocks noChangeArrowheads="1"/>
            </p:cNvSpPr>
            <p:nvPr/>
          </p:nvSpPr>
          <p:spPr bwMode="auto">
            <a:xfrm>
              <a:off x="518" y="1282"/>
              <a:ext cx="39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200" baseline="30000">
                  <a:latin typeface="Verdana" pitchFamily="34" charset="0"/>
                </a:rPr>
                <a:t>208</a:t>
              </a:r>
              <a:r>
                <a:rPr lang="en-US" altLang="zh-CN" sz="1200">
                  <a:latin typeface="Verdana" pitchFamily="34" charset="0"/>
                </a:rPr>
                <a:t>Pb</a:t>
              </a:r>
            </a:p>
          </p:txBody>
        </p:sp>
      </p:grpSp>
      <p:grpSp>
        <p:nvGrpSpPr>
          <p:cNvPr id="3003" name="Group 354"/>
          <p:cNvGrpSpPr>
            <a:grpSpLocks/>
          </p:cNvGrpSpPr>
          <p:nvPr/>
        </p:nvGrpSpPr>
        <p:grpSpPr bwMode="auto">
          <a:xfrm>
            <a:off x="1379538" y="1447800"/>
            <a:ext cx="1143000" cy="439738"/>
            <a:chOff x="869" y="912"/>
            <a:chExt cx="720" cy="277"/>
          </a:xfrm>
        </p:grpSpPr>
        <p:grpSp>
          <p:nvGrpSpPr>
            <p:cNvPr id="3014" name="Group 355"/>
            <p:cNvGrpSpPr>
              <a:grpSpLocks/>
            </p:cNvGrpSpPr>
            <p:nvPr/>
          </p:nvGrpSpPr>
          <p:grpSpPr bwMode="auto">
            <a:xfrm>
              <a:off x="1144" y="912"/>
              <a:ext cx="445" cy="277"/>
              <a:chOff x="1808" y="1496"/>
              <a:chExt cx="557" cy="345"/>
            </a:xfrm>
          </p:grpSpPr>
          <p:grpSp>
            <p:nvGrpSpPr>
              <p:cNvPr id="3016" name="Group 356"/>
              <p:cNvGrpSpPr>
                <a:grpSpLocks/>
              </p:cNvGrpSpPr>
              <p:nvPr/>
            </p:nvGrpSpPr>
            <p:grpSpPr bwMode="auto">
              <a:xfrm>
                <a:off x="1808" y="1545"/>
                <a:ext cx="277" cy="217"/>
                <a:chOff x="1808" y="1545"/>
                <a:chExt cx="277" cy="217"/>
              </a:xfrm>
            </p:grpSpPr>
            <p:graphicFrame>
              <p:nvGraphicFramePr>
                <p:cNvPr id="2608" name="Object 560"/>
                <p:cNvGraphicFramePr>
                  <a:graphicFrameLocks noChangeAspect="1"/>
                </p:cNvGraphicFramePr>
                <p:nvPr/>
              </p:nvGraphicFramePr>
              <p:xfrm>
                <a:off x="1835" y="1694"/>
                <a:ext cx="40" cy="40"/>
              </p:xfrm>
              <a:graphic>
                <a:graphicData uri="http://schemas.openxmlformats.org/presentationml/2006/ole">
                  <p:oleObj spid="_x0000_s2608" name="Clip" r:id="rId3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9" name="Object 561"/>
                <p:cNvGraphicFramePr>
                  <a:graphicFrameLocks noChangeAspect="1"/>
                </p:cNvGraphicFramePr>
                <p:nvPr/>
              </p:nvGraphicFramePr>
              <p:xfrm>
                <a:off x="1833" y="1585"/>
                <a:ext cx="40" cy="40"/>
              </p:xfrm>
              <a:graphic>
                <a:graphicData uri="http://schemas.openxmlformats.org/presentationml/2006/ole">
                  <p:oleObj spid="_x0000_s2609" name="Clip" r:id="rId3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0" name="Object 562"/>
                <p:cNvGraphicFramePr>
                  <a:graphicFrameLocks noChangeAspect="1"/>
                </p:cNvGraphicFramePr>
                <p:nvPr/>
              </p:nvGraphicFramePr>
              <p:xfrm>
                <a:off x="1879" y="1614"/>
                <a:ext cx="40" cy="40"/>
              </p:xfrm>
              <a:graphic>
                <a:graphicData uri="http://schemas.openxmlformats.org/presentationml/2006/ole">
                  <p:oleObj spid="_x0000_s2610" name="Clip" r:id="rId3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1" name="Object 563"/>
                <p:cNvGraphicFramePr>
                  <a:graphicFrameLocks noChangeAspect="1"/>
                </p:cNvGraphicFramePr>
                <p:nvPr/>
              </p:nvGraphicFramePr>
              <p:xfrm>
                <a:off x="1875" y="1672"/>
                <a:ext cx="40" cy="40"/>
              </p:xfrm>
              <a:graphic>
                <a:graphicData uri="http://schemas.openxmlformats.org/presentationml/2006/ole">
                  <p:oleObj spid="_x0000_s2611" name="Clip" r:id="rId3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2" name="Object 564"/>
                <p:cNvGraphicFramePr>
                  <a:graphicFrameLocks noChangeAspect="1"/>
                </p:cNvGraphicFramePr>
                <p:nvPr/>
              </p:nvGraphicFramePr>
              <p:xfrm>
                <a:off x="1937" y="1643"/>
                <a:ext cx="40" cy="40"/>
              </p:xfrm>
              <a:graphic>
                <a:graphicData uri="http://schemas.openxmlformats.org/presentationml/2006/ole">
                  <p:oleObj spid="_x0000_s2612" name="Clip" r:id="rId3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3" name="Object 565"/>
                <p:cNvGraphicFramePr>
                  <a:graphicFrameLocks noChangeAspect="1"/>
                </p:cNvGraphicFramePr>
                <p:nvPr/>
              </p:nvGraphicFramePr>
              <p:xfrm>
                <a:off x="1951" y="1585"/>
                <a:ext cx="40" cy="40"/>
              </p:xfrm>
              <a:graphic>
                <a:graphicData uri="http://schemas.openxmlformats.org/presentationml/2006/ole">
                  <p:oleObj spid="_x0000_s2613" name="Clip" r:id="rId3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4" name="Object 566"/>
                <p:cNvGraphicFramePr>
                  <a:graphicFrameLocks noChangeAspect="1"/>
                </p:cNvGraphicFramePr>
                <p:nvPr/>
              </p:nvGraphicFramePr>
              <p:xfrm>
                <a:off x="1966" y="1614"/>
                <a:ext cx="40" cy="40"/>
              </p:xfrm>
              <a:graphic>
                <a:graphicData uri="http://schemas.openxmlformats.org/presentationml/2006/ole">
                  <p:oleObj spid="_x0000_s2614" name="Clip" r:id="rId3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5" name="Object 567"/>
                <p:cNvGraphicFramePr>
                  <a:graphicFrameLocks noChangeAspect="1"/>
                </p:cNvGraphicFramePr>
                <p:nvPr/>
              </p:nvGraphicFramePr>
              <p:xfrm>
                <a:off x="1893" y="1578"/>
                <a:ext cx="40" cy="40"/>
              </p:xfrm>
              <a:graphic>
                <a:graphicData uri="http://schemas.openxmlformats.org/presentationml/2006/ole">
                  <p:oleObj spid="_x0000_s2615" name="Clip" r:id="rId3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6" name="Object 568"/>
                <p:cNvGraphicFramePr>
                  <a:graphicFrameLocks noChangeAspect="1"/>
                </p:cNvGraphicFramePr>
                <p:nvPr/>
              </p:nvGraphicFramePr>
              <p:xfrm>
                <a:off x="1835" y="1636"/>
                <a:ext cx="40" cy="40"/>
              </p:xfrm>
              <a:graphic>
                <a:graphicData uri="http://schemas.openxmlformats.org/presentationml/2006/ole">
                  <p:oleObj spid="_x0000_s2616" name="Clip" r:id="rId3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7" name="Object 569"/>
                <p:cNvGraphicFramePr>
                  <a:graphicFrameLocks noChangeAspect="1"/>
                </p:cNvGraphicFramePr>
                <p:nvPr/>
              </p:nvGraphicFramePr>
              <p:xfrm>
                <a:off x="1904" y="1585"/>
                <a:ext cx="40" cy="40"/>
              </p:xfrm>
              <a:graphic>
                <a:graphicData uri="http://schemas.openxmlformats.org/presentationml/2006/ole">
                  <p:oleObj spid="_x0000_s2617" name="Clip" r:id="rId3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8" name="Object 570"/>
                <p:cNvGraphicFramePr>
                  <a:graphicFrameLocks noChangeAspect="1"/>
                </p:cNvGraphicFramePr>
                <p:nvPr/>
              </p:nvGraphicFramePr>
              <p:xfrm>
                <a:off x="1835" y="1672"/>
                <a:ext cx="40" cy="40"/>
              </p:xfrm>
              <a:graphic>
                <a:graphicData uri="http://schemas.openxmlformats.org/presentationml/2006/ole">
                  <p:oleObj spid="_x0000_s2618" name="Clip" r:id="rId3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19" name="Object 571"/>
                <p:cNvGraphicFramePr>
                  <a:graphicFrameLocks noChangeAspect="1"/>
                </p:cNvGraphicFramePr>
                <p:nvPr/>
              </p:nvGraphicFramePr>
              <p:xfrm>
                <a:off x="1850" y="1614"/>
                <a:ext cx="40" cy="40"/>
              </p:xfrm>
              <a:graphic>
                <a:graphicData uri="http://schemas.openxmlformats.org/presentationml/2006/ole">
                  <p:oleObj spid="_x0000_s2619" name="Clip" r:id="rId3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0" name="Object 572"/>
                <p:cNvGraphicFramePr>
                  <a:graphicFrameLocks noChangeAspect="1"/>
                </p:cNvGraphicFramePr>
                <p:nvPr/>
              </p:nvGraphicFramePr>
              <p:xfrm>
                <a:off x="1951" y="1614"/>
                <a:ext cx="40" cy="40"/>
              </p:xfrm>
              <a:graphic>
                <a:graphicData uri="http://schemas.openxmlformats.org/presentationml/2006/ole">
                  <p:oleObj spid="_x0000_s2620" name="Clip" r:id="rId3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1" name="Object 573"/>
                <p:cNvGraphicFramePr>
                  <a:graphicFrameLocks noChangeAspect="1"/>
                </p:cNvGraphicFramePr>
                <p:nvPr/>
              </p:nvGraphicFramePr>
              <p:xfrm>
                <a:off x="1835" y="1643"/>
                <a:ext cx="40" cy="40"/>
              </p:xfrm>
              <a:graphic>
                <a:graphicData uri="http://schemas.openxmlformats.org/presentationml/2006/ole">
                  <p:oleObj spid="_x0000_s2621" name="Clip" r:id="rId3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2" name="Object 574"/>
                <p:cNvGraphicFramePr>
                  <a:graphicFrameLocks noChangeAspect="1"/>
                </p:cNvGraphicFramePr>
                <p:nvPr/>
              </p:nvGraphicFramePr>
              <p:xfrm>
                <a:off x="1853" y="1712"/>
                <a:ext cx="40" cy="40"/>
              </p:xfrm>
              <a:graphic>
                <a:graphicData uri="http://schemas.openxmlformats.org/presentationml/2006/ole">
                  <p:oleObj spid="_x0000_s2622" name="Clip" r:id="rId3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3" name="Object 575"/>
                <p:cNvGraphicFramePr>
                  <a:graphicFrameLocks noChangeAspect="1"/>
                </p:cNvGraphicFramePr>
                <p:nvPr/>
              </p:nvGraphicFramePr>
              <p:xfrm>
                <a:off x="1933" y="1701"/>
                <a:ext cx="40" cy="40"/>
              </p:xfrm>
              <a:graphic>
                <a:graphicData uri="http://schemas.openxmlformats.org/presentationml/2006/ole">
                  <p:oleObj spid="_x0000_s2623" name="Clip" r:id="rId33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4" name="Object 576"/>
                <p:cNvGraphicFramePr>
                  <a:graphicFrameLocks noChangeAspect="1"/>
                </p:cNvGraphicFramePr>
                <p:nvPr/>
              </p:nvGraphicFramePr>
              <p:xfrm>
                <a:off x="1833" y="1614"/>
                <a:ext cx="40" cy="40"/>
              </p:xfrm>
              <a:graphic>
                <a:graphicData uri="http://schemas.openxmlformats.org/presentationml/2006/ole">
                  <p:oleObj spid="_x0000_s2624" name="Clip" r:id="rId3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5" name="Object 577"/>
                <p:cNvGraphicFramePr>
                  <a:graphicFrameLocks noChangeAspect="1"/>
                </p:cNvGraphicFramePr>
                <p:nvPr/>
              </p:nvGraphicFramePr>
              <p:xfrm>
                <a:off x="1893" y="1578"/>
                <a:ext cx="40" cy="40"/>
              </p:xfrm>
              <a:graphic>
                <a:graphicData uri="http://schemas.openxmlformats.org/presentationml/2006/ole">
                  <p:oleObj spid="_x0000_s2625" name="Clip" r:id="rId3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6" name="Object 578"/>
                <p:cNvGraphicFramePr>
                  <a:graphicFrameLocks noChangeAspect="1"/>
                </p:cNvGraphicFramePr>
                <p:nvPr/>
              </p:nvGraphicFramePr>
              <p:xfrm>
                <a:off x="1962" y="1569"/>
                <a:ext cx="40" cy="40"/>
              </p:xfrm>
              <a:graphic>
                <a:graphicData uri="http://schemas.openxmlformats.org/presentationml/2006/ole">
                  <p:oleObj spid="_x0000_s2626" name="Clip" r:id="rId3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7" name="Object 579"/>
                <p:cNvGraphicFramePr>
                  <a:graphicFrameLocks noChangeAspect="1"/>
                </p:cNvGraphicFramePr>
                <p:nvPr/>
              </p:nvGraphicFramePr>
              <p:xfrm>
                <a:off x="1933" y="1585"/>
                <a:ext cx="40" cy="40"/>
              </p:xfrm>
              <a:graphic>
                <a:graphicData uri="http://schemas.openxmlformats.org/presentationml/2006/ole">
                  <p:oleObj spid="_x0000_s2627" name="Clip" r:id="rId3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8" name="Object 580"/>
                <p:cNvGraphicFramePr>
                  <a:graphicFrameLocks noChangeAspect="1"/>
                </p:cNvGraphicFramePr>
                <p:nvPr/>
              </p:nvGraphicFramePr>
              <p:xfrm>
                <a:off x="1833" y="1598"/>
                <a:ext cx="40" cy="40"/>
              </p:xfrm>
              <a:graphic>
                <a:graphicData uri="http://schemas.openxmlformats.org/presentationml/2006/ole">
                  <p:oleObj spid="_x0000_s2628" name="Clip" r:id="rId3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29" name="Object 581"/>
                <p:cNvGraphicFramePr>
                  <a:graphicFrameLocks noChangeAspect="1"/>
                </p:cNvGraphicFramePr>
                <p:nvPr/>
              </p:nvGraphicFramePr>
              <p:xfrm>
                <a:off x="1850" y="1585"/>
                <a:ext cx="40" cy="40"/>
              </p:xfrm>
              <a:graphic>
                <a:graphicData uri="http://schemas.openxmlformats.org/presentationml/2006/ole">
                  <p:oleObj spid="_x0000_s2629" name="Clip" r:id="rId3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0" name="Object 582"/>
                <p:cNvGraphicFramePr>
                  <a:graphicFrameLocks noChangeAspect="1"/>
                </p:cNvGraphicFramePr>
                <p:nvPr/>
              </p:nvGraphicFramePr>
              <p:xfrm>
                <a:off x="1835" y="1607"/>
                <a:ext cx="40" cy="40"/>
              </p:xfrm>
              <a:graphic>
                <a:graphicData uri="http://schemas.openxmlformats.org/presentationml/2006/ole">
                  <p:oleObj spid="_x0000_s2630" name="Clip" r:id="rId3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1" name="Object 583"/>
                <p:cNvGraphicFramePr>
                  <a:graphicFrameLocks noChangeAspect="1"/>
                </p:cNvGraphicFramePr>
                <p:nvPr/>
              </p:nvGraphicFramePr>
              <p:xfrm>
                <a:off x="1864" y="1556"/>
                <a:ext cx="40" cy="40"/>
              </p:xfrm>
              <a:graphic>
                <a:graphicData uri="http://schemas.openxmlformats.org/presentationml/2006/ole">
                  <p:oleObj spid="_x0000_s2631" name="Clip" r:id="rId3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2" name="Object 584"/>
                <p:cNvGraphicFramePr>
                  <a:graphicFrameLocks noChangeAspect="1"/>
                </p:cNvGraphicFramePr>
                <p:nvPr/>
              </p:nvGraphicFramePr>
              <p:xfrm>
                <a:off x="1862" y="1556"/>
                <a:ext cx="40" cy="40"/>
              </p:xfrm>
              <a:graphic>
                <a:graphicData uri="http://schemas.openxmlformats.org/presentationml/2006/ole">
                  <p:oleObj spid="_x0000_s2632" name="Clip" r:id="rId3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3" name="Object 585"/>
                <p:cNvGraphicFramePr>
                  <a:graphicFrameLocks noChangeAspect="1"/>
                </p:cNvGraphicFramePr>
                <p:nvPr/>
              </p:nvGraphicFramePr>
              <p:xfrm>
                <a:off x="1991" y="1677"/>
                <a:ext cx="40" cy="40"/>
              </p:xfrm>
              <a:graphic>
                <a:graphicData uri="http://schemas.openxmlformats.org/presentationml/2006/ole">
                  <p:oleObj spid="_x0000_s2633" name="Clip" r:id="rId3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4" name="Object 586"/>
                <p:cNvGraphicFramePr>
                  <a:graphicFrameLocks noChangeAspect="1"/>
                </p:cNvGraphicFramePr>
                <p:nvPr/>
              </p:nvGraphicFramePr>
              <p:xfrm>
                <a:off x="1864" y="1545"/>
                <a:ext cx="40" cy="40"/>
              </p:xfrm>
              <a:graphic>
                <a:graphicData uri="http://schemas.openxmlformats.org/presentationml/2006/ole">
                  <p:oleObj spid="_x0000_s2634" name="Clip" r:id="rId3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5" name="Object 587"/>
                <p:cNvGraphicFramePr>
                  <a:graphicFrameLocks noChangeAspect="1"/>
                </p:cNvGraphicFramePr>
                <p:nvPr/>
              </p:nvGraphicFramePr>
              <p:xfrm>
                <a:off x="1891" y="1607"/>
                <a:ext cx="40" cy="40"/>
              </p:xfrm>
              <a:graphic>
                <a:graphicData uri="http://schemas.openxmlformats.org/presentationml/2006/ole">
                  <p:oleObj spid="_x0000_s2635" name="Clip" r:id="rId3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6" name="Object 588"/>
                <p:cNvGraphicFramePr>
                  <a:graphicFrameLocks noChangeAspect="1"/>
                </p:cNvGraphicFramePr>
                <p:nvPr/>
              </p:nvGraphicFramePr>
              <p:xfrm>
                <a:off x="1922" y="1701"/>
                <a:ext cx="40" cy="40"/>
              </p:xfrm>
              <a:graphic>
                <a:graphicData uri="http://schemas.openxmlformats.org/presentationml/2006/ole">
                  <p:oleObj spid="_x0000_s2636" name="Clip" r:id="rId3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7" name="Object 589"/>
                <p:cNvGraphicFramePr>
                  <a:graphicFrameLocks noChangeAspect="1"/>
                </p:cNvGraphicFramePr>
                <p:nvPr/>
              </p:nvGraphicFramePr>
              <p:xfrm>
                <a:off x="1835" y="1636"/>
                <a:ext cx="40" cy="40"/>
              </p:xfrm>
              <a:graphic>
                <a:graphicData uri="http://schemas.openxmlformats.org/presentationml/2006/ole">
                  <p:oleObj spid="_x0000_s2637" name="Clip" r:id="rId3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8" name="Object 590"/>
                <p:cNvGraphicFramePr>
                  <a:graphicFrameLocks noChangeAspect="1"/>
                </p:cNvGraphicFramePr>
                <p:nvPr/>
              </p:nvGraphicFramePr>
              <p:xfrm>
                <a:off x="1920" y="1556"/>
                <a:ext cx="40" cy="40"/>
              </p:xfrm>
              <a:graphic>
                <a:graphicData uri="http://schemas.openxmlformats.org/presentationml/2006/ole">
                  <p:oleObj spid="_x0000_s2638" name="Clip" r:id="rId3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39" name="Object 591"/>
                <p:cNvGraphicFramePr>
                  <a:graphicFrameLocks noChangeAspect="1"/>
                </p:cNvGraphicFramePr>
                <p:nvPr/>
              </p:nvGraphicFramePr>
              <p:xfrm>
                <a:off x="1835" y="1585"/>
                <a:ext cx="40" cy="40"/>
              </p:xfrm>
              <a:graphic>
                <a:graphicData uri="http://schemas.openxmlformats.org/presentationml/2006/ole">
                  <p:oleObj spid="_x0000_s2639" name="Clip" r:id="rId35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0" name="Object 592"/>
                <p:cNvGraphicFramePr>
                  <a:graphicFrameLocks noChangeAspect="1"/>
                </p:cNvGraphicFramePr>
                <p:nvPr/>
              </p:nvGraphicFramePr>
              <p:xfrm>
                <a:off x="1871" y="1585"/>
                <a:ext cx="40" cy="40"/>
              </p:xfrm>
              <a:graphic>
                <a:graphicData uri="http://schemas.openxmlformats.org/presentationml/2006/ole">
                  <p:oleObj spid="_x0000_s2640" name="Clip" r:id="rId35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1" name="Object 593"/>
                <p:cNvGraphicFramePr>
                  <a:graphicFrameLocks noChangeAspect="1"/>
                </p:cNvGraphicFramePr>
                <p:nvPr/>
              </p:nvGraphicFramePr>
              <p:xfrm>
                <a:off x="1922" y="1585"/>
                <a:ext cx="40" cy="40"/>
              </p:xfrm>
              <a:graphic>
                <a:graphicData uri="http://schemas.openxmlformats.org/presentationml/2006/ole">
                  <p:oleObj spid="_x0000_s2641" name="Clip" r:id="rId35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2" name="Object 594"/>
                <p:cNvGraphicFramePr>
                  <a:graphicFrameLocks noChangeAspect="1"/>
                </p:cNvGraphicFramePr>
                <p:nvPr/>
              </p:nvGraphicFramePr>
              <p:xfrm>
                <a:off x="1835" y="1636"/>
                <a:ext cx="40" cy="40"/>
              </p:xfrm>
              <a:graphic>
                <a:graphicData uri="http://schemas.openxmlformats.org/presentationml/2006/ole">
                  <p:oleObj spid="_x0000_s2642" name="Clip" r:id="rId35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3" name="Object 595"/>
                <p:cNvGraphicFramePr>
                  <a:graphicFrameLocks noChangeAspect="1"/>
                </p:cNvGraphicFramePr>
                <p:nvPr/>
              </p:nvGraphicFramePr>
              <p:xfrm>
                <a:off x="1835" y="1643"/>
                <a:ext cx="40" cy="40"/>
              </p:xfrm>
              <a:graphic>
                <a:graphicData uri="http://schemas.openxmlformats.org/presentationml/2006/ole">
                  <p:oleObj spid="_x0000_s2643" name="Clip" r:id="rId35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4" name="Object 596"/>
                <p:cNvGraphicFramePr>
                  <a:graphicFrameLocks noChangeAspect="1"/>
                </p:cNvGraphicFramePr>
                <p:nvPr/>
              </p:nvGraphicFramePr>
              <p:xfrm>
                <a:off x="1939" y="1636"/>
                <a:ext cx="40" cy="40"/>
              </p:xfrm>
              <a:graphic>
                <a:graphicData uri="http://schemas.openxmlformats.org/presentationml/2006/ole">
                  <p:oleObj spid="_x0000_s2644" name="Clip" r:id="rId35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5" name="Object 597"/>
                <p:cNvGraphicFramePr>
                  <a:graphicFrameLocks noChangeAspect="1"/>
                </p:cNvGraphicFramePr>
                <p:nvPr/>
              </p:nvGraphicFramePr>
              <p:xfrm>
                <a:off x="1966" y="1614"/>
                <a:ext cx="40" cy="40"/>
              </p:xfrm>
              <a:graphic>
                <a:graphicData uri="http://schemas.openxmlformats.org/presentationml/2006/ole">
                  <p:oleObj spid="_x0000_s2645" name="Clip" r:id="rId35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6" name="Object 598"/>
                <p:cNvGraphicFramePr>
                  <a:graphicFrameLocks noChangeAspect="1"/>
                </p:cNvGraphicFramePr>
                <p:nvPr/>
              </p:nvGraphicFramePr>
              <p:xfrm>
                <a:off x="1891" y="1569"/>
                <a:ext cx="40" cy="40"/>
              </p:xfrm>
              <a:graphic>
                <a:graphicData uri="http://schemas.openxmlformats.org/presentationml/2006/ole">
                  <p:oleObj spid="_x0000_s2646" name="Clip" r:id="rId35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7" name="Object 599"/>
                <p:cNvGraphicFramePr>
                  <a:graphicFrameLocks noChangeAspect="1"/>
                </p:cNvGraphicFramePr>
                <p:nvPr/>
              </p:nvGraphicFramePr>
              <p:xfrm>
                <a:off x="1864" y="1672"/>
                <a:ext cx="40" cy="40"/>
              </p:xfrm>
              <a:graphic>
                <a:graphicData uri="http://schemas.openxmlformats.org/presentationml/2006/ole">
                  <p:oleObj spid="_x0000_s2647" name="Clip" r:id="rId35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8" name="Object 600"/>
                <p:cNvGraphicFramePr>
                  <a:graphicFrameLocks noChangeAspect="1"/>
                </p:cNvGraphicFramePr>
                <p:nvPr/>
              </p:nvGraphicFramePr>
              <p:xfrm>
                <a:off x="1922" y="1614"/>
                <a:ext cx="40" cy="40"/>
              </p:xfrm>
              <a:graphic>
                <a:graphicData uri="http://schemas.openxmlformats.org/presentationml/2006/ole">
                  <p:oleObj spid="_x0000_s2648" name="Clip" r:id="rId36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49" name="Object 601"/>
                <p:cNvGraphicFramePr>
                  <a:graphicFrameLocks noChangeAspect="1"/>
                </p:cNvGraphicFramePr>
                <p:nvPr/>
              </p:nvGraphicFramePr>
              <p:xfrm>
                <a:off x="1937" y="1672"/>
                <a:ext cx="40" cy="40"/>
              </p:xfrm>
              <a:graphic>
                <a:graphicData uri="http://schemas.openxmlformats.org/presentationml/2006/ole">
                  <p:oleObj spid="_x0000_s2649" name="Clip" r:id="rId36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0" name="Object 602"/>
                <p:cNvGraphicFramePr>
                  <a:graphicFrameLocks noChangeAspect="1"/>
                </p:cNvGraphicFramePr>
                <p:nvPr/>
              </p:nvGraphicFramePr>
              <p:xfrm>
                <a:off x="1835" y="1558"/>
                <a:ext cx="40" cy="40"/>
              </p:xfrm>
              <a:graphic>
                <a:graphicData uri="http://schemas.openxmlformats.org/presentationml/2006/ole">
                  <p:oleObj spid="_x0000_s2650" name="Clip" r:id="rId36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1" name="Object 603"/>
                <p:cNvGraphicFramePr>
                  <a:graphicFrameLocks noChangeAspect="1"/>
                </p:cNvGraphicFramePr>
                <p:nvPr/>
              </p:nvGraphicFramePr>
              <p:xfrm>
                <a:off x="1835" y="1614"/>
                <a:ext cx="40" cy="40"/>
              </p:xfrm>
              <a:graphic>
                <a:graphicData uri="http://schemas.openxmlformats.org/presentationml/2006/ole">
                  <p:oleObj spid="_x0000_s2651" name="Clip" r:id="rId36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2" name="Object 604"/>
                <p:cNvGraphicFramePr>
                  <a:graphicFrameLocks noChangeAspect="1"/>
                </p:cNvGraphicFramePr>
                <p:nvPr/>
              </p:nvGraphicFramePr>
              <p:xfrm>
                <a:off x="1862" y="1672"/>
                <a:ext cx="40" cy="40"/>
              </p:xfrm>
              <a:graphic>
                <a:graphicData uri="http://schemas.openxmlformats.org/presentationml/2006/ole">
                  <p:oleObj spid="_x0000_s2652" name="Clip" r:id="rId36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3" name="Object 605"/>
                <p:cNvGraphicFramePr>
                  <a:graphicFrameLocks noChangeAspect="1"/>
                </p:cNvGraphicFramePr>
                <p:nvPr/>
              </p:nvGraphicFramePr>
              <p:xfrm>
                <a:off x="1810" y="1661"/>
                <a:ext cx="40" cy="40"/>
              </p:xfrm>
              <a:graphic>
                <a:graphicData uri="http://schemas.openxmlformats.org/presentationml/2006/ole">
                  <p:oleObj spid="_x0000_s2653" name="Clip" r:id="rId36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4" name="Object 606"/>
                <p:cNvGraphicFramePr>
                  <a:graphicFrameLocks noChangeAspect="1"/>
                </p:cNvGraphicFramePr>
                <p:nvPr/>
              </p:nvGraphicFramePr>
              <p:xfrm>
                <a:off x="1933" y="1672"/>
                <a:ext cx="40" cy="40"/>
              </p:xfrm>
              <a:graphic>
                <a:graphicData uri="http://schemas.openxmlformats.org/presentationml/2006/ole">
                  <p:oleObj spid="_x0000_s2654" name="Clip" r:id="rId36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5" name="Object 607"/>
                <p:cNvGraphicFramePr>
                  <a:graphicFrameLocks noChangeAspect="1"/>
                </p:cNvGraphicFramePr>
                <p:nvPr/>
              </p:nvGraphicFramePr>
              <p:xfrm>
                <a:off x="1893" y="1556"/>
                <a:ext cx="40" cy="40"/>
              </p:xfrm>
              <a:graphic>
                <a:graphicData uri="http://schemas.openxmlformats.org/presentationml/2006/ole">
                  <p:oleObj spid="_x0000_s2655" name="Clip" r:id="rId36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6" name="Object 608"/>
                <p:cNvGraphicFramePr>
                  <a:graphicFrameLocks noChangeAspect="1"/>
                </p:cNvGraphicFramePr>
                <p:nvPr/>
              </p:nvGraphicFramePr>
              <p:xfrm>
                <a:off x="1991" y="1584"/>
                <a:ext cx="40" cy="40"/>
              </p:xfrm>
              <a:graphic>
                <a:graphicData uri="http://schemas.openxmlformats.org/presentationml/2006/ole">
                  <p:oleObj spid="_x0000_s2656" name="Clip" r:id="rId36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7" name="Object 609"/>
                <p:cNvGraphicFramePr>
                  <a:graphicFrameLocks noChangeAspect="1"/>
                </p:cNvGraphicFramePr>
                <p:nvPr/>
              </p:nvGraphicFramePr>
              <p:xfrm>
                <a:off x="1944" y="1669"/>
                <a:ext cx="40" cy="40"/>
              </p:xfrm>
              <a:graphic>
                <a:graphicData uri="http://schemas.openxmlformats.org/presentationml/2006/ole">
                  <p:oleObj spid="_x0000_s2657" name="Clip" r:id="rId36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8" name="Object 610"/>
                <p:cNvGraphicFramePr>
                  <a:graphicFrameLocks noChangeAspect="1"/>
                </p:cNvGraphicFramePr>
                <p:nvPr/>
              </p:nvGraphicFramePr>
              <p:xfrm>
                <a:off x="1908" y="1614"/>
                <a:ext cx="40" cy="40"/>
              </p:xfrm>
              <a:graphic>
                <a:graphicData uri="http://schemas.openxmlformats.org/presentationml/2006/ole">
                  <p:oleObj spid="_x0000_s2658" name="Clip" r:id="rId37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59" name="Object 611"/>
                <p:cNvGraphicFramePr>
                  <a:graphicFrameLocks noChangeAspect="1"/>
                </p:cNvGraphicFramePr>
                <p:nvPr/>
              </p:nvGraphicFramePr>
              <p:xfrm>
                <a:off x="1886" y="1687"/>
                <a:ext cx="40" cy="40"/>
              </p:xfrm>
              <a:graphic>
                <a:graphicData uri="http://schemas.openxmlformats.org/presentationml/2006/ole">
                  <p:oleObj spid="_x0000_s2659" name="Clip" r:id="rId37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0" name="Object 612"/>
                <p:cNvGraphicFramePr>
                  <a:graphicFrameLocks noChangeAspect="1"/>
                </p:cNvGraphicFramePr>
                <p:nvPr/>
              </p:nvGraphicFramePr>
              <p:xfrm>
                <a:off x="1891" y="1647"/>
                <a:ext cx="40" cy="40"/>
              </p:xfrm>
              <a:graphic>
                <a:graphicData uri="http://schemas.openxmlformats.org/presentationml/2006/ole">
                  <p:oleObj spid="_x0000_s2660" name="Clip" r:id="rId37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1" name="Object 613"/>
                <p:cNvGraphicFramePr>
                  <a:graphicFrameLocks noChangeAspect="1"/>
                </p:cNvGraphicFramePr>
                <p:nvPr/>
              </p:nvGraphicFramePr>
              <p:xfrm>
                <a:off x="1979" y="1676"/>
                <a:ext cx="40" cy="40"/>
              </p:xfrm>
              <a:graphic>
                <a:graphicData uri="http://schemas.openxmlformats.org/presentationml/2006/ole">
                  <p:oleObj spid="_x0000_s2661" name="Clip" r:id="rId37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2" name="Object 614"/>
                <p:cNvGraphicFramePr>
                  <a:graphicFrameLocks noChangeAspect="1"/>
                </p:cNvGraphicFramePr>
                <p:nvPr/>
              </p:nvGraphicFramePr>
              <p:xfrm>
                <a:off x="1810" y="1592"/>
                <a:ext cx="40" cy="40"/>
              </p:xfrm>
              <a:graphic>
                <a:graphicData uri="http://schemas.openxmlformats.org/presentationml/2006/ole">
                  <p:oleObj spid="_x0000_s2662" name="Clip" r:id="rId37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3" name="Object 615"/>
                <p:cNvGraphicFramePr>
                  <a:graphicFrameLocks noChangeAspect="1"/>
                </p:cNvGraphicFramePr>
                <p:nvPr/>
              </p:nvGraphicFramePr>
              <p:xfrm>
                <a:off x="1862" y="1643"/>
                <a:ext cx="40" cy="40"/>
              </p:xfrm>
              <a:graphic>
                <a:graphicData uri="http://schemas.openxmlformats.org/presentationml/2006/ole">
                  <p:oleObj spid="_x0000_s2663" name="Clip" r:id="rId37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4" name="Object 616"/>
                <p:cNvGraphicFramePr>
                  <a:graphicFrameLocks noChangeAspect="1"/>
                </p:cNvGraphicFramePr>
                <p:nvPr/>
              </p:nvGraphicFramePr>
              <p:xfrm>
                <a:off x="2025" y="1690"/>
                <a:ext cx="40" cy="40"/>
              </p:xfrm>
              <a:graphic>
                <a:graphicData uri="http://schemas.openxmlformats.org/presentationml/2006/ole">
                  <p:oleObj spid="_x0000_s2664" name="Clip" r:id="rId37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5" name="Object 617"/>
                <p:cNvGraphicFramePr>
                  <a:graphicFrameLocks noChangeAspect="1"/>
                </p:cNvGraphicFramePr>
                <p:nvPr/>
              </p:nvGraphicFramePr>
              <p:xfrm>
                <a:off x="1959" y="1562"/>
                <a:ext cx="40" cy="40"/>
              </p:xfrm>
              <a:graphic>
                <a:graphicData uri="http://schemas.openxmlformats.org/presentationml/2006/ole">
                  <p:oleObj spid="_x0000_s2665" name="Clip" r:id="rId37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6" name="Object 618"/>
                <p:cNvGraphicFramePr>
                  <a:graphicFrameLocks noChangeAspect="1"/>
                </p:cNvGraphicFramePr>
                <p:nvPr/>
              </p:nvGraphicFramePr>
              <p:xfrm>
                <a:off x="2008" y="1625"/>
                <a:ext cx="40" cy="40"/>
              </p:xfrm>
              <a:graphic>
                <a:graphicData uri="http://schemas.openxmlformats.org/presentationml/2006/ole">
                  <p:oleObj spid="_x0000_s2666" name="Clip" r:id="rId37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7" name="Object 619"/>
                <p:cNvGraphicFramePr>
                  <a:graphicFrameLocks noChangeAspect="1"/>
                </p:cNvGraphicFramePr>
                <p:nvPr/>
              </p:nvGraphicFramePr>
              <p:xfrm>
                <a:off x="1966" y="1643"/>
                <a:ext cx="40" cy="40"/>
              </p:xfrm>
              <a:graphic>
                <a:graphicData uri="http://schemas.openxmlformats.org/presentationml/2006/ole">
                  <p:oleObj spid="_x0000_s2667" name="Clip" r:id="rId37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8" name="Object 620"/>
                <p:cNvGraphicFramePr>
                  <a:graphicFrameLocks noChangeAspect="1"/>
                </p:cNvGraphicFramePr>
                <p:nvPr/>
              </p:nvGraphicFramePr>
              <p:xfrm>
                <a:off x="1951" y="1585"/>
                <a:ext cx="40" cy="40"/>
              </p:xfrm>
              <a:graphic>
                <a:graphicData uri="http://schemas.openxmlformats.org/presentationml/2006/ole">
                  <p:oleObj spid="_x0000_s2668" name="Clip" r:id="rId38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69" name="Object 621"/>
                <p:cNvGraphicFramePr>
                  <a:graphicFrameLocks noChangeAspect="1"/>
                </p:cNvGraphicFramePr>
                <p:nvPr/>
              </p:nvGraphicFramePr>
              <p:xfrm>
                <a:off x="1991" y="1654"/>
                <a:ext cx="40" cy="40"/>
              </p:xfrm>
              <a:graphic>
                <a:graphicData uri="http://schemas.openxmlformats.org/presentationml/2006/ole">
                  <p:oleObj spid="_x0000_s2669" name="Clip" r:id="rId38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0" name="Object 622"/>
                <p:cNvGraphicFramePr>
                  <a:graphicFrameLocks noChangeAspect="1"/>
                </p:cNvGraphicFramePr>
                <p:nvPr/>
              </p:nvGraphicFramePr>
              <p:xfrm>
                <a:off x="1882" y="1722"/>
                <a:ext cx="40" cy="40"/>
              </p:xfrm>
              <a:graphic>
                <a:graphicData uri="http://schemas.openxmlformats.org/presentationml/2006/ole">
                  <p:oleObj spid="_x0000_s2670" name="Clip" r:id="rId38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1" name="Object 623"/>
                <p:cNvGraphicFramePr>
                  <a:graphicFrameLocks noChangeAspect="1"/>
                </p:cNvGraphicFramePr>
                <p:nvPr/>
              </p:nvGraphicFramePr>
              <p:xfrm>
                <a:off x="1960" y="1704"/>
                <a:ext cx="40" cy="40"/>
              </p:xfrm>
              <a:graphic>
                <a:graphicData uri="http://schemas.openxmlformats.org/presentationml/2006/ole">
                  <p:oleObj spid="_x0000_s2671" name="Clip" r:id="rId38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2" name="Object 624"/>
                <p:cNvGraphicFramePr>
                  <a:graphicFrameLocks noChangeAspect="1"/>
                </p:cNvGraphicFramePr>
                <p:nvPr/>
              </p:nvGraphicFramePr>
              <p:xfrm>
                <a:off x="2045" y="1635"/>
                <a:ext cx="40" cy="40"/>
              </p:xfrm>
              <a:graphic>
                <a:graphicData uri="http://schemas.openxmlformats.org/presentationml/2006/ole">
                  <p:oleObj spid="_x0000_s2672" name="Clip" r:id="rId38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3" name="Object 625"/>
                <p:cNvGraphicFramePr>
                  <a:graphicFrameLocks noChangeAspect="1"/>
                </p:cNvGraphicFramePr>
                <p:nvPr/>
              </p:nvGraphicFramePr>
              <p:xfrm>
                <a:off x="1937" y="1585"/>
                <a:ext cx="40" cy="40"/>
              </p:xfrm>
              <a:graphic>
                <a:graphicData uri="http://schemas.openxmlformats.org/presentationml/2006/ole">
                  <p:oleObj spid="_x0000_s2673" name="Clip" r:id="rId38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4" name="Object 626"/>
                <p:cNvGraphicFramePr>
                  <a:graphicFrameLocks noChangeAspect="1"/>
                </p:cNvGraphicFramePr>
                <p:nvPr/>
              </p:nvGraphicFramePr>
              <p:xfrm>
                <a:off x="1850" y="1556"/>
                <a:ext cx="40" cy="40"/>
              </p:xfrm>
              <a:graphic>
                <a:graphicData uri="http://schemas.openxmlformats.org/presentationml/2006/ole">
                  <p:oleObj spid="_x0000_s2674" name="Clip" r:id="rId38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5" name="Object 627"/>
                <p:cNvGraphicFramePr>
                  <a:graphicFrameLocks noChangeAspect="1"/>
                </p:cNvGraphicFramePr>
                <p:nvPr/>
              </p:nvGraphicFramePr>
              <p:xfrm>
                <a:off x="2031" y="1653"/>
                <a:ext cx="40" cy="40"/>
              </p:xfrm>
              <a:graphic>
                <a:graphicData uri="http://schemas.openxmlformats.org/presentationml/2006/ole">
                  <p:oleObj spid="_x0000_s2675" name="Clip" r:id="rId38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6" name="Object 628"/>
                <p:cNvGraphicFramePr>
                  <a:graphicFrameLocks noChangeAspect="1"/>
                </p:cNvGraphicFramePr>
                <p:nvPr/>
              </p:nvGraphicFramePr>
              <p:xfrm>
                <a:off x="1864" y="1661"/>
                <a:ext cx="40" cy="40"/>
              </p:xfrm>
              <a:graphic>
                <a:graphicData uri="http://schemas.openxmlformats.org/presentationml/2006/ole">
                  <p:oleObj spid="_x0000_s2676" name="Clip" r:id="rId38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7" name="Object 629"/>
                <p:cNvGraphicFramePr>
                  <a:graphicFrameLocks noChangeAspect="1"/>
                </p:cNvGraphicFramePr>
                <p:nvPr/>
              </p:nvGraphicFramePr>
              <p:xfrm>
                <a:off x="1808" y="1625"/>
                <a:ext cx="40" cy="40"/>
              </p:xfrm>
              <a:graphic>
                <a:graphicData uri="http://schemas.openxmlformats.org/presentationml/2006/ole">
                  <p:oleObj spid="_x0000_s2677" name="Clip" r:id="rId38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8" name="Object 630"/>
                <p:cNvGraphicFramePr>
                  <a:graphicFrameLocks noChangeAspect="1"/>
                </p:cNvGraphicFramePr>
                <p:nvPr/>
              </p:nvGraphicFramePr>
              <p:xfrm>
                <a:off x="2005" y="1651"/>
                <a:ext cx="40" cy="40"/>
              </p:xfrm>
              <a:graphic>
                <a:graphicData uri="http://schemas.openxmlformats.org/presentationml/2006/ole">
                  <p:oleObj spid="_x0000_s2678" name="Clip" r:id="rId39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79" name="Object 631"/>
                <p:cNvGraphicFramePr>
                  <a:graphicFrameLocks noChangeAspect="1"/>
                </p:cNvGraphicFramePr>
                <p:nvPr/>
              </p:nvGraphicFramePr>
              <p:xfrm>
                <a:off x="1922" y="1642"/>
                <a:ext cx="40" cy="40"/>
              </p:xfrm>
              <a:graphic>
                <a:graphicData uri="http://schemas.openxmlformats.org/presentationml/2006/ole">
                  <p:oleObj spid="_x0000_s2679" name="Clip" r:id="rId39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80" name="Object 632"/>
                <p:cNvGraphicFramePr>
                  <a:graphicFrameLocks noChangeAspect="1"/>
                </p:cNvGraphicFramePr>
                <p:nvPr/>
              </p:nvGraphicFramePr>
              <p:xfrm>
                <a:off x="1899" y="1662"/>
                <a:ext cx="40" cy="40"/>
              </p:xfrm>
              <a:graphic>
                <a:graphicData uri="http://schemas.openxmlformats.org/presentationml/2006/ole">
                  <p:oleObj spid="_x0000_s2680" name="Clip" r:id="rId39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81" name="Object 633"/>
                <p:cNvGraphicFramePr>
                  <a:graphicFrameLocks noChangeAspect="1"/>
                </p:cNvGraphicFramePr>
                <p:nvPr/>
              </p:nvGraphicFramePr>
              <p:xfrm>
                <a:off x="1891" y="1592"/>
                <a:ext cx="40" cy="40"/>
              </p:xfrm>
              <a:graphic>
                <a:graphicData uri="http://schemas.openxmlformats.org/presentationml/2006/ole">
                  <p:oleObj spid="_x0000_s2681" name="Clip" r:id="rId39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82" name="Object 634"/>
                <p:cNvGraphicFramePr>
                  <a:graphicFrameLocks noChangeAspect="1"/>
                </p:cNvGraphicFramePr>
                <p:nvPr/>
              </p:nvGraphicFramePr>
              <p:xfrm>
                <a:off x="1899" y="1716"/>
                <a:ext cx="40" cy="40"/>
              </p:xfrm>
              <a:graphic>
                <a:graphicData uri="http://schemas.openxmlformats.org/presentationml/2006/ole">
                  <p:oleObj spid="_x0000_s2682" name="Clip" r:id="rId394" imgW="142555" imgH="142555" progId="">
                    <p:embed/>
                  </p:oleObj>
                </a:graphicData>
              </a:graphic>
            </p:graphicFrame>
          </p:grpSp>
          <p:grpSp>
            <p:nvGrpSpPr>
              <p:cNvPr id="3017" name="Group 432"/>
              <p:cNvGrpSpPr>
                <a:grpSpLocks/>
              </p:cNvGrpSpPr>
              <p:nvPr/>
            </p:nvGrpSpPr>
            <p:grpSpPr bwMode="auto">
              <a:xfrm>
                <a:off x="1922" y="1496"/>
                <a:ext cx="443" cy="345"/>
                <a:chOff x="1922" y="1496"/>
                <a:chExt cx="443" cy="345"/>
              </a:xfrm>
            </p:grpSpPr>
            <p:graphicFrame>
              <p:nvGraphicFramePr>
                <p:cNvPr id="2367" name="Object 319"/>
                <p:cNvGraphicFramePr>
                  <a:graphicFrameLocks noChangeAspect="1"/>
                </p:cNvGraphicFramePr>
                <p:nvPr/>
              </p:nvGraphicFramePr>
              <p:xfrm>
                <a:off x="2124" y="1698"/>
                <a:ext cx="40" cy="40"/>
              </p:xfrm>
              <a:graphic>
                <a:graphicData uri="http://schemas.openxmlformats.org/presentationml/2006/ole">
                  <p:oleObj spid="_x0000_s2367" name="Clip" r:id="rId39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8" name="Object 320"/>
                <p:cNvGraphicFramePr>
                  <a:graphicFrameLocks noChangeAspect="1"/>
                </p:cNvGraphicFramePr>
                <p:nvPr/>
              </p:nvGraphicFramePr>
              <p:xfrm>
                <a:off x="2165" y="1761"/>
                <a:ext cx="40" cy="40"/>
              </p:xfrm>
              <a:graphic>
                <a:graphicData uri="http://schemas.openxmlformats.org/presentationml/2006/ole">
                  <p:oleObj spid="_x0000_s2368" name="Clip" r:id="rId39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9" name="Object 321"/>
                <p:cNvGraphicFramePr>
                  <a:graphicFrameLocks noChangeAspect="1"/>
                </p:cNvGraphicFramePr>
                <p:nvPr/>
              </p:nvGraphicFramePr>
              <p:xfrm>
                <a:off x="2058" y="1645"/>
                <a:ext cx="40" cy="40"/>
              </p:xfrm>
              <a:graphic>
                <a:graphicData uri="http://schemas.openxmlformats.org/presentationml/2006/ole">
                  <p:oleObj spid="_x0000_s2369" name="Clip" r:id="rId39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0" name="Object 322"/>
                <p:cNvGraphicFramePr>
                  <a:graphicFrameLocks noChangeAspect="1"/>
                </p:cNvGraphicFramePr>
                <p:nvPr/>
              </p:nvGraphicFramePr>
              <p:xfrm>
                <a:off x="2192" y="1745"/>
                <a:ext cx="40" cy="40"/>
              </p:xfrm>
              <a:graphic>
                <a:graphicData uri="http://schemas.openxmlformats.org/presentationml/2006/ole">
                  <p:oleObj spid="_x0000_s2370" name="Clip" r:id="rId39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1" name="Object 323"/>
                <p:cNvGraphicFramePr>
                  <a:graphicFrameLocks noChangeAspect="1"/>
                </p:cNvGraphicFramePr>
                <p:nvPr/>
              </p:nvGraphicFramePr>
              <p:xfrm>
                <a:off x="2181" y="1642"/>
                <a:ext cx="40" cy="40"/>
              </p:xfrm>
              <a:graphic>
                <a:graphicData uri="http://schemas.openxmlformats.org/presentationml/2006/ole">
                  <p:oleObj spid="_x0000_s2371" name="Clip" r:id="rId39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2" name="Object 324"/>
                <p:cNvGraphicFramePr>
                  <a:graphicFrameLocks noChangeAspect="1"/>
                </p:cNvGraphicFramePr>
                <p:nvPr/>
              </p:nvGraphicFramePr>
              <p:xfrm>
                <a:off x="2085" y="1770"/>
                <a:ext cx="40" cy="40"/>
              </p:xfrm>
              <a:graphic>
                <a:graphicData uri="http://schemas.openxmlformats.org/presentationml/2006/ole">
                  <p:oleObj spid="_x0000_s2372" name="Clip" r:id="rId40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3" name="Object 325"/>
                <p:cNvGraphicFramePr>
                  <a:graphicFrameLocks noChangeAspect="1"/>
                </p:cNvGraphicFramePr>
                <p:nvPr/>
              </p:nvGraphicFramePr>
              <p:xfrm>
                <a:off x="2205" y="1634"/>
                <a:ext cx="40" cy="40"/>
              </p:xfrm>
              <a:graphic>
                <a:graphicData uri="http://schemas.openxmlformats.org/presentationml/2006/ole">
                  <p:oleObj spid="_x0000_s2373" name="Clip" r:id="rId40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4" name="Object 326"/>
                <p:cNvGraphicFramePr>
                  <a:graphicFrameLocks noChangeAspect="1"/>
                </p:cNvGraphicFramePr>
                <p:nvPr/>
              </p:nvGraphicFramePr>
              <p:xfrm>
                <a:off x="2249" y="1607"/>
                <a:ext cx="40" cy="40"/>
              </p:xfrm>
              <a:graphic>
                <a:graphicData uri="http://schemas.openxmlformats.org/presentationml/2006/ole">
                  <p:oleObj spid="_x0000_s2374" name="Clip" r:id="rId40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5" name="Object 327"/>
                <p:cNvGraphicFramePr>
                  <a:graphicFrameLocks noChangeAspect="1"/>
                </p:cNvGraphicFramePr>
                <p:nvPr/>
              </p:nvGraphicFramePr>
              <p:xfrm>
                <a:off x="2154" y="1741"/>
                <a:ext cx="40" cy="40"/>
              </p:xfrm>
              <a:graphic>
                <a:graphicData uri="http://schemas.openxmlformats.org/presentationml/2006/ole">
                  <p:oleObj spid="_x0000_s2375" name="Clip" r:id="rId40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6" name="Object 328"/>
                <p:cNvGraphicFramePr>
                  <a:graphicFrameLocks noChangeAspect="1"/>
                </p:cNvGraphicFramePr>
                <p:nvPr/>
              </p:nvGraphicFramePr>
              <p:xfrm>
                <a:off x="2224" y="1762"/>
                <a:ext cx="40" cy="40"/>
              </p:xfrm>
              <a:graphic>
                <a:graphicData uri="http://schemas.openxmlformats.org/presentationml/2006/ole">
                  <p:oleObj spid="_x0000_s2376" name="Clip" r:id="rId40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7" name="Object 329"/>
                <p:cNvGraphicFramePr>
                  <a:graphicFrameLocks noChangeAspect="1"/>
                </p:cNvGraphicFramePr>
                <p:nvPr/>
              </p:nvGraphicFramePr>
              <p:xfrm>
                <a:off x="2045" y="1743"/>
                <a:ext cx="40" cy="40"/>
              </p:xfrm>
              <a:graphic>
                <a:graphicData uri="http://schemas.openxmlformats.org/presentationml/2006/ole">
                  <p:oleObj spid="_x0000_s2377" name="Clip" r:id="rId40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8" name="Object 330"/>
                <p:cNvGraphicFramePr>
                  <a:graphicFrameLocks noChangeAspect="1"/>
                </p:cNvGraphicFramePr>
                <p:nvPr/>
              </p:nvGraphicFramePr>
              <p:xfrm>
                <a:off x="2127" y="1592"/>
                <a:ext cx="40" cy="40"/>
              </p:xfrm>
              <a:graphic>
                <a:graphicData uri="http://schemas.openxmlformats.org/presentationml/2006/ole">
                  <p:oleObj spid="_x0000_s2378" name="Clip" r:id="rId40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79" name="Object 331"/>
                <p:cNvGraphicFramePr>
                  <a:graphicFrameLocks noChangeAspect="1"/>
                </p:cNvGraphicFramePr>
                <p:nvPr/>
              </p:nvGraphicFramePr>
              <p:xfrm>
                <a:off x="2154" y="1741"/>
                <a:ext cx="40" cy="40"/>
              </p:xfrm>
              <a:graphic>
                <a:graphicData uri="http://schemas.openxmlformats.org/presentationml/2006/ole">
                  <p:oleObj spid="_x0000_s2379" name="Clip" r:id="rId40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0" name="Object 332"/>
                <p:cNvGraphicFramePr>
                  <a:graphicFrameLocks noChangeAspect="1"/>
                </p:cNvGraphicFramePr>
                <p:nvPr/>
              </p:nvGraphicFramePr>
              <p:xfrm>
                <a:off x="2154" y="1634"/>
                <a:ext cx="40" cy="40"/>
              </p:xfrm>
              <a:graphic>
                <a:graphicData uri="http://schemas.openxmlformats.org/presentationml/2006/ole">
                  <p:oleObj spid="_x0000_s2380" name="Clip" r:id="rId40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1" name="Object 333"/>
                <p:cNvGraphicFramePr>
                  <a:graphicFrameLocks noChangeAspect="1"/>
                </p:cNvGraphicFramePr>
                <p:nvPr/>
              </p:nvGraphicFramePr>
              <p:xfrm>
                <a:off x="2232" y="1581"/>
                <a:ext cx="40" cy="40"/>
              </p:xfrm>
              <a:graphic>
                <a:graphicData uri="http://schemas.openxmlformats.org/presentationml/2006/ole">
                  <p:oleObj spid="_x0000_s2381" name="Clip" r:id="rId40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2" name="Object 334"/>
                <p:cNvGraphicFramePr>
                  <a:graphicFrameLocks noChangeAspect="1"/>
                </p:cNvGraphicFramePr>
                <p:nvPr/>
              </p:nvGraphicFramePr>
              <p:xfrm>
                <a:off x="2045" y="1743"/>
                <a:ext cx="40" cy="40"/>
              </p:xfrm>
              <a:graphic>
                <a:graphicData uri="http://schemas.openxmlformats.org/presentationml/2006/ole">
                  <p:oleObj spid="_x0000_s2382" name="Clip" r:id="rId41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3" name="Object 335"/>
                <p:cNvGraphicFramePr>
                  <a:graphicFrameLocks noChangeAspect="1"/>
                </p:cNvGraphicFramePr>
                <p:nvPr/>
              </p:nvGraphicFramePr>
              <p:xfrm>
                <a:off x="2135" y="1605"/>
                <a:ext cx="40" cy="40"/>
              </p:xfrm>
              <a:graphic>
                <a:graphicData uri="http://schemas.openxmlformats.org/presentationml/2006/ole">
                  <p:oleObj spid="_x0000_s2383" name="Clip" r:id="rId41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4" name="Object 336"/>
                <p:cNvGraphicFramePr>
                  <a:graphicFrameLocks noChangeAspect="1"/>
                </p:cNvGraphicFramePr>
                <p:nvPr/>
              </p:nvGraphicFramePr>
              <p:xfrm>
                <a:off x="2051" y="1737"/>
                <a:ext cx="40" cy="40"/>
              </p:xfrm>
              <a:graphic>
                <a:graphicData uri="http://schemas.openxmlformats.org/presentationml/2006/ole">
                  <p:oleObj spid="_x0000_s2384" name="Clip" r:id="rId41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5" name="Object 337"/>
                <p:cNvGraphicFramePr>
                  <a:graphicFrameLocks noChangeAspect="1"/>
                </p:cNvGraphicFramePr>
                <p:nvPr/>
              </p:nvGraphicFramePr>
              <p:xfrm>
                <a:off x="2049" y="1628"/>
                <a:ext cx="40" cy="40"/>
              </p:xfrm>
              <a:graphic>
                <a:graphicData uri="http://schemas.openxmlformats.org/presentationml/2006/ole">
                  <p:oleObj spid="_x0000_s2385" name="Clip" r:id="rId41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6" name="Object 338"/>
                <p:cNvGraphicFramePr>
                  <a:graphicFrameLocks noChangeAspect="1"/>
                </p:cNvGraphicFramePr>
                <p:nvPr/>
              </p:nvGraphicFramePr>
              <p:xfrm>
                <a:off x="2095" y="1657"/>
                <a:ext cx="40" cy="40"/>
              </p:xfrm>
              <a:graphic>
                <a:graphicData uri="http://schemas.openxmlformats.org/presentationml/2006/ole">
                  <p:oleObj spid="_x0000_s2386" name="Clip" r:id="rId41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7" name="Object 339"/>
                <p:cNvGraphicFramePr>
                  <a:graphicFrameLocks noChangeAspect="1"/>
                </p:cNvGraphicFramePr>
                <p:nvPr/>
              </p:nvGraphicFramePr>
              <p:xfrm>
                <a:off x="2091" y="1715"/>
                <a:ext cx="40" cy="40"/>
              </p:xfrm>
              <a:graphic>
                <a:graphicData uri="http://schemas.openxmlformats.org/presentationml/2006/ole">
                  <p:oleObj spid="_x0000_s2387" name="Clip" r:id="rId41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8" name="Object 340"/>
                <p:cNvGraphicFramePr>
                  <a:graphicFrameLocks noChangeAspect="1"/>
                </p:cNvGraphicFramePr>
                <p:nvPr/>
              </p:nvGraphicFramePr>
              <p:xfrm>
                <a:off x="2153" y="1686"/>
                <a:ext cx="40" cy="40"/>
              </p:xfrm>
              <a:graphic>
                <a:graphicData uri="http://schemas.openxmlformats.org/presentationml/2006/ole">
                  <p:oleObj spid="_x0000_s2388" name="Clip" r:id="rId41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89" name="Object 341"/>
                <p:cNvGraphicFramePr>
                  <a:graphicFrameLocks noChangeAspect="1"/>
                </p:cNvGraphicFramePr>
                <p:nvPr/>
              </p:nvGraphicFramePr>
              <p:xfrm>
                <a:off x="2167" y="1628"/>
                <a:ext cx="40" cy="40"/>
              </p:xfrm>
              <a:graphic>
                <a:graphicData uri="http://schemas.openxmlformats.org/presentationml/2006/ole">
                  <p:oleObj spid="_x0000_s2389" name="Clip" r:id="rId41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0" name="Object 342"/>
                <p:cNvGraphicFramePr>
                  <a:graphicFrameLocks noChangeAspect="1"/>
                </p:cNvGraphicFramePr>
                <p:nvPr/>
              </p:nvGraphicFramePr>
              <p:xfrm>
                <a:off x="2182" y="1657"/>
                <a:ext cx="40" cy="40"/>
              </p:xfrm>
              <a:graphic>
                <a:graphicData uri="http://schemas.openxmlformats.org/presentationml/2006/ole">
                  <p:oleObj spid="_x0000_s2390" name="Clip" r:id="rId41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1" name="Object 343"/>
                <p:cNvGraphicFramePr>
                  <a:graphicFrameLocks noChangeAspect="1"/>
                </p:cNvGraphicFramePr>
                <p:nvPr/>
              </p:nvGraphicFramePr>
              <p:xfrm>
                <a:off x="2109" y="1621"/>
                <a:ext cx="40" cy="40"/>
              </p:xfrm>
              <a:graphic>
                <a:graphicData uri="http://schemas.openxmlformats.org/presentationml/2006/ole">
                  <p:oleObj spid="_x0000_s2391" name="Clip" r:id="rId41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2" name="Object 344"/>
                <p:cNvGraphicFramePr>
                  <a:graphicFrameLocks noChangeAspect="1"/>
                </p:cNvGraphicFramePr>
                <p:nvPr/>
              </p:nvGraphicFramePr>
              <p:xfrm>
                <a:off x="2051" y="1679"/>
                <a:ext cx="40" cy="40"/>
              </p:xfrm>
              <a:graphic>
                <a:graphicData uri="http://schemas.openxmlformats.org/presentationml/2006/ole">
                  <p:oleObj spid="_x0000_s2392" name="Clip" r:id="rId4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3" name="Object 345"/>
                <p:cNvGraphicFramePr>
                  <a:graphicFrameLocks noChangeAspect="1"/>
                </p:cNvGraphicFramePr>
                <p:nvPr/>
              </p:nvGraphicFramePr>
              <p:xfrm>
                <a:off x="2120" y="1628"/>
                <a:ext cx="40" cy="40"/>
              </p:xfrm>
              <a:graphic>
                <a:graphicData uri="http://schemas.openxmlformats.org/presentationml/2006/ole">
                  <p:oleObj spid="_x0000_s2393" name="Clip" r:id="rId4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4" name="Object 346"/>
                <p:cNvGraphicFramePr>
                  <a:graphicFrameLocks noChangeAspect="1"/>
                </p:cNvGraphicFramePr>
                <p:nvPr/>
              </p:nvGraphicFramePr>
              <p:xfrm>
                <a:off x="2051" y="1715"/>
                <a:ext cx="40" cy="40"/>
              </p:xfrm>
              <a:graphic>
                <a:graphicData uri="http://schemas.openxmlformats.org/presentationml/2006/ole">
                  <p:oleObj spid="_x0000_s2394" name="Clip" r:id="rId4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5" name="Object 347"/>
                <p:cNvGraphicFramePr>
                  <a:graphicFrameLocks noChangeAspect="1"/>
                </p:cNvGraphicFramePr>
                <p:nvPr/>
              </p:nvGraphicFramePr>
              <p:xfrm>
                <a:off x="2066" y="1657"/>
                <a:ext cx="40" cy="40"/>
              </p:xfrm>
              <a:graphic>
                <a:graphicData uri="http://schemas.openxmlformats.org/presentationml/2006/ole">
                  <p:oleObj spid="_x0000_s2395" name="Clip" r:id="rId4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6" name="Object 348"/>
                <p:cNvGraphicFramePr>
                  <a:graphicFrameLocks noChangeAspect="1"/>
                </p:cNvGraphicFramePr>
                <p:nvPr/>
              </p:nvGraphicFramePr>
              <p:xfrm>
                <a:off x="2167" y="1657"/>
                <a:ext cx="40" cy="40"/>
              </p:xfrm>
              <a:graphic>
                <a:graphicData uri="http://schemas.openxmlformats.org/presentationml/2006/ole">
                  <p:oleObj spid="_x0000_s2396" name="Clip" r:id="rId4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7" name="Object 349"/>
                <p:cNvGraphicFramePr>
                  <a:graphicFrameLocks noChangeAspect="1"/>
                </p:cNvGraphicFramePr>
                <p:nvPr/>
              </p:nvGraphicFramePr>
              <p:xfrm>
                <a:off x="2051" y="1686"/>
                <a:ext cx="40" cy="40"/>
              </p:xfrm>
              <a:graphic>
                <a:graphicData uri="http://schemas.openxmlformats.org/presentationml/2006/ole">
                  <p:oleObj spid="_x0000_s2397" name="Clip" r:id="rId4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8" name="Object 350"/>
                <p:cNvGraphicFramePr>
                  <a:graphicFrameLocks noChangeAspect="1"/>
                </p:cNvGraphicFramePr>
                <p:nvPr/>
              </p:nvGraphicFramePr>
              <p:xfrm>
                <a:off x="2069" y="1755"/>
                <a:ext cx="40" cy="40"/>
              </p:xfrm>
              <a:graphic>
                <a:graphicData uri="http://schemas.openxmlformats.org/presentationml/2006/ole">
                  <p:oleObj spid="_x0000_s2398" name="Clip" r:id="rId4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99" name="Object 351"/>
                <p:cNvGraphicFramePr>
                  <a:graphicFrameLocks noChangeAspect="1"/>
                </p:cNvGraphicFramePr>
                <p:nvPr/>
              </p:nvGraphicFramePr>
              <p:xfrm>
                <a:off x="2149" y="1744"/>
                <a:ext cx="40" cy="40"/>
              </p:xfrm>
              <a:graphic>
                <a:graphicData uri="http://schemas.openxmlformats.org/presentationml/2006/ole">
                  <p:oleObj spid="_x0000_s2399" name="Clip" r:id="rId4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0" name="Object 352"/>
                <p:cNvGraphicFramePr>
                  <a:graphicFrameLocks noChangeAspect="1"/>
                </p:cNvGraphicFramePr>
                <p:nvPr/>
              </p:nvGraphicFramePr>
              <p:xfrm>
                <a:off x="2049" y="1657"/>
                <a:ext cx="40" cy="40"/>
              </p:xfrm>
              <a:graphic>
                <a:graphicData uri="http://schemas.openxmlformats.org/presentationml/2006/ole">
                  <p:oleObj spid="_x0000_s2400" name="Clip" r:id="rId4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1" name="Object 353"/>
                <p:cNvGraphicFramePr>
                  <a:graphicFrameLocks noChangeAspect="1"/>
                </p:cNvGraphicFramePr>
                <p:nvPr/>
              </p:nvGraphicFramePr>
              <p:xfrm>
                <a:off x="2109" y="1621"/>
                <a:ext cx="40" cy="40"/>
              </p:xfrm>
              <a:graphic>
                <a:graphicData uri="http://schemas.openxmlformats.org/presentationml/2006/ole">
                  <p:oleObj spid="_x0000_s2401" name="Clip" r:id="rId4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2" name="Object 354"/>
                <p:cNvGraphicFramePr>
                  <a:graphicFrameLocks noChangeAspect="1"/>
                </p:cNvGraphicFramePr>
                <p:nvPr/>
              </p:nvGraphicFramePr>
              <p:xfrm>
                <a:off x="2167" y="1588"/>
                <a:ext cx="40" cy="40"/>
              </p:xfrm>
              <a:graphic>
                <a:graphicData uri="http://schemas.openxmlformats.org/presentationml/2006/ole">
                  <p:oleObj spid="_x0000_s2402" name="Clip" r:id="rId4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3" name="Object 355"/>
                <p:cNvGraphicFramePr>
                  <a:graphicFrameLocks noChangeAspect="1"/>
                </p:cNvGraphicFramePr>
                <p:nvPr/>
              </p:nvGraphicFramePr>
              <p:xfrm>
                <a:off x="2149" y="1628"/>
                <a:ext cx="40" cy="40"/>
              </p:xfrm>
              <a:graphic>
                <a:graphicData uri="http://schemas.openxmlformats.org/presentationml/2006/ole">
                  <p:oleObj spid="_x0000_s2403" name="Clip" r:id="rId4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4" name="Object 356"/>
                <p:cNvGraphicFramePr>
                  <a:graphicFrameLocks noChangeAspect="1"/>
                </p:cNvGraphicFramePr>
                <p:nvPr/>
              </p:nvGraphicFramePr>
              <p:xfrm>
                <a:off x="2049" y="1641"/>
                <a:ext cx="40" cy="40"/>
              </p:xfrm>
              <a:graphic>
                <a:graphicData uri="http://schemas.openxmlformats.org/presentationml/2006/ole">
                  <p:oleObj spid="_x0000_s2404" name="Clip" r:id="rId4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5" name="Object 357"/>
                <p:cNvGraphicFramePr>
                  <a:graphicFrameLocks noChangeAspect="1"/>
                </p:cNvGraphicFramePr>
                <p:nvPr/>
              </p:nvGraphicFramePr>
              <p:xfrm>
                <a:off x="2066" y="1628"/>
                <a:ext cx="40" cy="40"/>
              </p:xfrm>
              <a:graphic>
                <a:graphicData uri="http://schemas.openxmlformats.org/presentationml/2006/ole">
                  <p:oleObj spid="_x0000_s2405" name="Clip" r:id="rId4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6" name="Object 358"/>
                <p:cNvGraphicFramePr>
                  <a:graphicFrameLocks noChangeAspect="1"/>
                </p:cNvGraphicFramePr>
                <p:nvPr/>
              </p:nvGraphicFramePr>
              <p:xfrm>
                <a:off x="2051" y="1650"/>
                <a:ext cx="40" cy="40"/>
              </p:xfrm>
              <a:graphic>
                <a:graphicData uri="http://schemas.openxmlformats.org/presentationml/2006/ole">
                  <p:oleObj spid="_x0000_s2406" name="Clip" r:id="rId4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7" name="Object 359"/>
                <p:cNvGraphicFramePr>
                  <a:graphicFrameLocks noChangeAspect="1"/>
                </p:cNvGraphicFramePr>
                <p:nvPr/>
              </p:nvGraphicFramePr>
              <p:xfrm>
                <a:off x="2080" y="1599"/>
                <a:ext cx="40" cy="40"/>
              </p:xfrm>
              <a:graphic>
                <a:graphicData uri="http://schemas.openxmlformats.org/presentationml/2006/ole">
                  <p:oleObj spid="_x0000_s2407" name="Clip" r:id="rId43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8" name="Object 360"/>
                <p:cNvGraphicFramePr>
                  <a:graphicFrameLocks noChangeAspect="1"/>
                </p:cNvGraphicFramePr>
                <p:nvPr/>
              </p:nvGraphicFramePr>
              <p:xfrm>
                <a:off x="2078" y="1599"/>
                <a:ext cx="40" cy="40"/>
              </p:xfrm>
              <a:graphic>
                <a:graphicData uri="http://schemas.openxmlformats.org/presentationml/2006/ole">
                  <p:oleObj spid="_x0000_s2408" name="Clip" r:id="rId4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09" name="Object 361"/>
                <p:cNvGraphicFramePr>
                  <a:graphicFrameLocks noChangeAspect="1"/>
                </p:cNvGraphicFramePr>
                <p:nvPr/>
              </p:nvGraphicFramePr>
              <p:xfrm>
                <a:off x="2167" y="1744"/>
                <a:ext cx="40" cy="40"/>
              </p:xfrm>
              <a:graphic>
                <a:graphicData uri="http://schemas.openxmlformats.org/presentationml/2006/ole">
                  <p:oleObj spid="_x0000_s2409" name="Clip" r:id="rId4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0" name="Object 362"/>
                <p:cNvGraphicFramePr>
                  <a:graphicFrameLocks noChangeAspect="1"/>
                </p:cNvGraphicFramePr>
                <p:nvPr/>
              </p:nvGraphicFramePr>
              <p:xfrm>
                <a:off x="2080" y="1588"/>
                <a:ext cx="40" cy="40"/>
              </p:xfrm>
              <a:graphic>
                <a:graphicData uri="http://schemas.openxmlformats.org/presentationml/2006/ole">
                  <p:oleObj spid="_x0000_s2410" name="Clip" r:id="rId4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1" name="Object 363"/>
                <p:cNvGraphicFramePr>
                  <a:graphicFrameLocks noChangeAspect="1"/>
                </p:cNvGraphicFramePr>
                <p:nvPr/>
              </p:nvGraphicFramePr>
              <p:xfrm>
                <a:off x="2107" y="1650"/>
                <a:ext cx="40" cy="40"/>
              </p:xfrm>
              <a:graphic>
                <a:graphicData uri="http://schemas.openxmlformats.org/presentationml/2006/ole">
                  <p:oleObj spid="_x0000_s2411" name="Clip" r:id="rId4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2" name="Object 364"/>
                <p:cNvGraphicFramePr>
                  <a:graphicFrameLocks noChangeAspect="1"/>
                </p:cNvGraphicFramePr>
                <p:nvPr/>
              </p:nvGraphicFramePr>
              <p:xfrm>
                <a:off x="2165" y="1770"/>
                <a:ext cx="40" cy="40"/>
              </p:xfrm>
              <a:graphic>
                <a:graphicData uri="http://schemas.openxmlformats.org/presentationml/2006/ole">
                  <p:oleObj spid="_x0000_s2412" name="Clip" r:id="rId4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3" name="Object 365"/>
                <p:cNvGraphicFramePr>
                  <a:graphicFrameLocks noChangeAspect="1"/>
                </p:cNvGraphicFramePr>
                <p:nvPr/>
              </p:nvGraphicFramePr>
              <p:xfrm>
                <a:off x="2051" y="1679"/>
                <a:ext cx="40" cy="40"/>
              </p:xfrm>
              <a:graphic>
                <a:graphicData uri="http://schemas.openxmlformats.org/presentationml/2006/ole">
                  <p:oleObj spid="_x0000_s2413" name="Clip" r:id="rId4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4" name="Object 366"/>
                <p:cNvGraphicFramePr>
                  <a:graphicFrameLocks noChangeAspect="1"/>
                </p:cNvGraphicFramePr>
                <p:nvPr/>
              </p:nvGraphicFramePr>
              <p:xfrm>
                <a:off x="2136" y="1599"/>
                <a:ext cx="40" cy="40"/>
              </p:xfrm>
              <a:graphic>
                <a:graphicData uri="http://schemas.openxmlformats.org/presentationml/2006/ole">
                  <p:oleObj spid="_x0000_s2414" name="Clip" r:id="rId4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5" name="Object 367"/>
                <p:cNvGraphicFramePr>
                  <a:graphicFrameLocks noChangeAspect="1"/>
                </p:cNvGraphicFramePr>
                <p:nvPr/>
              </p:nvGraphicFramePr>
              <p:xfrm>
                <a:off x="2051" y="1628"/>
                <a:ext cx="40" cy="40"/>
              </p:xfrm>
              <a:graphic>
                <a:graphicData uri="http://schemas.openxmlformats.org/presentationml/2006/ole">
                  <p:oleObj spid="_x0000_s2415" name="Clip" r:id="rId4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6" name="Object 368"/>
                <p:cNvGraphicFramePr>
                  <a:graphicFrameLocks noChangeAspect="1"/>
                </p:cNvGraphicFramePr>
                <p:nvPr/>
              </p:nvGraphicFramePr>
              <p:xfrm>
                <a:off x="2087" y="1628"/>
                <a:ext cx="40" cy="40"/>
              </p:xfrm>
              <a:graphic>
                <a:graphicData uri="http://schemas.openxmlformats.org/presentationml/2006/ole">
                  <p:oleObj spid="_x0000_s2416" name="Clip" r:id="rId4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7" name="Object 369"/>
                <p:cNvGraphicFramePr>
                  <a:graphicFrameLocks noChangeAspect="1"/>
                </p:cNvGraphicFramePr>
                <p:nvPr/>
              </p:nvGraphicFramePr>
              <p:xfrm>
                <a:off x="2138" y="1628"/>
                <a:ext cx="40" cy="40"/>
              </p:xfrm>
              <a:graphic>
                <a:graphicData uri="http://schemas.openxmlformats.org/presentationml/2006/ole">
                  <p:oleObj spid="_x0000_s2417" name="Clip" r:id="rId4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8" name="Object 370"/>
                <p:cNvGraphicFramePr>
                  <a:graphicFrameLocks noChangeAspect="1"/>
                </p:cNvGraphicFramePr>
                <p:nvPr/>
              </p:nvGraphicFramePr>
              <p:xfrm>
                <a:off x="2051" y="1679"/>
                <a:ext cx="40" cy="40"/>
              </p:xfrm>
              <a:graphic>
                <a:graphicData uri="http://schemas.openxmlformats.org/presentationml/2006/ole">
                  <p:oleObj spid="_x0000_s2418" name="Clip" r:id="rId4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19" name="Object 371"/>
                <p:cNvGraphicFramePr>
                  <a:graphicFrameLocks noChangeAspect="1"/>
                </p:cNvGraphicFramePr>
                <p:nvPr/>
              </p:nvGraphicFramePr>
              <p:xfrm>
                <a:off x="2051" y="1686"/>
                <a:ext cx="40" cy="40"/>
              </p:xfrm>
              <a:graphic>
                <a:graphicData uri="http://schemas.openxmlformats.org/presentationml/2006/ole">
                  <p:oleObj spid="_x0000_s2419" name="Clip" r:id="rId4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0" name="Object 372"/>
                <p:cNvGraphicFramePr>
                  <a:graphicFrameLocks noChangeAspect="1"/>
                </p:cNvGraphicFramePr>
                <p:nvPr/>
              </p:nvGraphicFramePr>
              <p:xfrm>
                <a:off x="2155" y="1679"/>
                <a:ext cx="40" cy="40"/>
              </p:xfrm>
              <a:graphic>
                <a:graphicData uri="http://schemas.openxmlformats.org/presentationml/2006/ole">
                  <p:oleObj spid="_x0000_s2420" name="Clip" r:id="rId4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1" name="Object 373"/>
                <p:cNvGraphicFramePr>
                  <a:graphicFrameLocks noChangeAspect="1"/>
                </p:cNvGraphicFramePr>
                <p:nvPr/>
              </p:nvGraphicFramePr>
              <p:xfrm>
                <a:off x="2182" y="1657"/>
                <a:ext cx="40" cy="40"/>
              </p:xfrm>
              <a:graphic>
                <a:graphicData uri="http://schemas.openxmlformats.org/presentationml/2006/ole">
                  <p:oleObj spid="_x0000_s2421" name="Clip" r:id="rId4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2" name="Object 374"/>
                <p:cNvGraphicFramePr>
                  <a:graphicFrameLocks noChangeAspect="1"/>
                </p:cNvGraphicFramePr>
                <p:nvPr/>
              </p:nvGraphicFramePr>
              <p:xfrm>
                <a:off x="2107" y="1612"/>
                <a:ext cx="40" cy="40"/>
              </p:xfrm>
              <a:graphic>
                <a:graphicData uri="http://schemas.openxmlformats.org/presentationml/2006/ole">
                  <p:oleObj spid="_x0000_s2422" name="Clip" r:id="rId4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3" name="Object 375"/>
                <p:cNvGraphicFramePr>
                  <a:graphicFrameLocks noChangeAspect="1"/>
                </p:cNvGraphicFramePr>
                <p:nvPr/>
              </p:nvGraphicFramePr>
              <p:xfrm>
                <a:off x="2080" y="1715"/>
                <a:ext cx="40" cy="40"/>
              </p:xfrm>
              <a:graphic>
                <a:graphicData uri="http://schemas.openxmlformats.org/presentationml/2006/ole">
                  <p:oleObj spid="_x0000_s2423" name="Clip" r:id="rId45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4" name="Object 376"/>
                <p:cNvGraphicFramePr>
                  <a:graphicFrameLocks noChangeAspect="1"/>
                </p:cNvGraphicFramePr>
                <p:nvPr/>
              </p:nvGraphicFramePr>
              <p:xfrm>
                <a:off x="2138" y="1657"/>
                <a:ext cx="40" cy="40"/>
              </p:xfrm>
              <a:graphic>
                <a:graphicData uri="http://schemas.openxmlformats.org/presentationml/2006/ole">
                  <p:oleObj spid="_x0000_s2424" name="Clip" r:id="rId45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5" name="Object 377"/>
                <p:cNvGraphicFramePr>
                  <a:graphicFrameLocks noChangeAspect="1"/>
                </p:cNvGraphicFramePr>
                <p:nvPr/>
              </p:nvGraphicFramePr>
              <p:xfrm>
                <a:off x="2153" y="1715"/>
                <a:ext cx="40" cy="40"/>
              </p:xfrm>
              <a:graphic>
                <a:graphicData uri="http://schemas.openxmlformats.org/presentationml/2006/ole">
                  <p:oleObj spid="_x0000_s2425" name="Clip" r:id="rId45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6" name="Object 378"/>
                <p:cNvGraphicFramePr>
                  <a:graphicFrameLocks noChangeAspect="1"/>
                </p:cNvGraphicFramePr>
                <p:nvPr/>
              </p:nvGraphicFramePr>
              <p:xfrm>
                <a:off x="2051" y="1601"/>
                <a:ext cx="40" cy="40"/>
              </p:xfrm>
              <a:graphic>
                <a:graphicData uri="http://schemas.openxmlformats.org/presentationml/2006/ole">
                  <p:oleObj spid="_x0000_s2426" name="Clip" r:id="rId45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7" name="Object 379"/>
                <p:cNvGraphicFramePr>
                  <a:graphicFrameLocks noChangeAspect="1"/>
                </p:cNvGraphicFramePr>
                <p:nvPr/>
              </p:nvGraphicFramePr>
              <p:xfrm>
                <a:off x="2012" y="1627"/>
                <a:ext cx="40" cy="40"/>
              </p:xfrm>
              <a:graphic>
                <a:graphicData uri="http://schemas.openxmlformats.org/presentationml/2006/ole">
                  <p:oleObj spid="_x0000_s2427" name="Clip" r:id="rId45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8" name="Object 380"/>
                <p:cNvGraphicFramePr>
                  <a:graphicFrameLocks noChangeAspect="1"/>
                </p:cNvGraphicFramePr>
                <p:nvPr/>
              </p:nvGraphicFramePr>
              <p:xfrm>
                <a:off x="2078" y="1715"/>
                <a:ext cx="40" cy="40"/>
              </p:xfrm>
              <a:graphic>
                <a:graphicData uri="http://schemas.openxmlformats.org/presentationml/2006/ole">
                  <p:oleObj spid="_x0000_s2428" name="Clip" r:id="rId45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29" name="Object 381"/>
                <p:cNvGraphicFramePr>
                  <a:graphicFrameLocks noChangeAspect="1"/>
                </p:cNvGraphicFramePr>
                <p:nvPr/>
              </p:nvGraphicFramePr>
              <p:xfrm>
                <a:off x="2002" y="1701"/>
                <a:ext cx="40" cy="40"/>
              </p:xfrm>
              <a:graphic>
                <a:graphicData uri="http://schemas.openxmlformats.org/presentationml/2006/ole">
                  <p:oleObj spid="_x0000_s2429" name="Clip" r:id="rId45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0" name="Object 382"/>
                <p:cNvGraphicFramePr>
                  <a:graphicFrameLocks noChangeAspect="1"/>
                </p:cNvGraphicFramePr>
                <p:nvPr/>
              </p:nvGraphicFramePr>
              <p:xfrm>
                <a:off x="2149" y="1715"/>
                <a:ext cx="40" cy="40"/>
              </p:xfrm>
              <a:graphic>
                <a:graphicData uri="http://schemas.openxmlformats.org/presentationml/2006/ole">
                  <p:oleObj spid="_x0000_s2430" name="Clip" r:id="rId45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1" name="Object 383"/>
                <p:cNvGraphicFramePr>
                  <a:graphicFrameLocks noChangeAspect="1"/>
                </p:cNvGraphicFramePr>
                <p:nvPr/>
              </p:nvGraphicFramePr>
              <p:xfrm>
                <a:off x="2109" y="1599"/>
                <a:ext cx="40" cy="40"/>
              </p:xfrm>
              <a:graphic>
                <a:graphicData uri="http://schemas.openxmlformats.org/presentationml/2006/ole">
                  <p:oleObj spid="_x0000_s2431" name="Clip" r:id="rId45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2" name="Object 384"/>
                <p:cNvGraphicFramePr>
                  <a:graphicFrameLocks noChangeAspect="1"/>
                </p:cNvGraphicFramePr>
                <p:nvPr/>
              </p:nvGraphicFramePr>
              <p:xfrm>
                <a:off x="2189" y="1612"/>
                <a:ext cx="40" cy="40"/>
              </p:xfrm>
              <a:graphic>
                <a:graphicData uri="http://schemas.openxmlformats.org/presentationml/2006/ole">
                  <p:oleObj spid="_x0000_s2432" name="Clip" r:id="rId46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3" name="Object 385"/>
                <p:cNvGraphicFramePr>
                  <a:graphicFrameLocks noChangeAspect="1"/>
                </p:cNvGraphicFramePr>
                <p:nvPr/>
              </p:nvGraphicFramePr>
              <p:xfrm>
                <a:off x="2127" y="1715"/>
                <a:ext cx="40" cy="40"/>
              </p:xfrm>
              <a:graphic>
                <a:graphicData uri="http://schemas.openxmlformats.org/presentationml/2006/ole">
                  <p:oleObj spid="_x0000_s2433" name="Clip" r:id="rId46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4" name="Object 386"/>
                <p:cNvGraphicFramePr>
                  <a:graphicFrameLocks noChangeAspect="1"/>
                </p:cNvGraphicFramePr>
                <p:nvPr/>
              </p:nvGraphicFramePr>
              <p:xfrm>
                <a:off x="2124" y="1657"/>
                <a:ext cx="40" cy="40"/>
              </p:xfrm>
              <a:graphic>
                <a:graphicData uri="http://schemas.openxmlformats.org/presentationml/2006/ole">
                  <p:oleObj spid="_x0000_s2434" name="Clip" r:id="rId46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5" name="Object 387"/>
                <p:cNvGraphicFramePr>
                  <a:graphicFrameLocks noChangeAspect="1"/>
                </p:cNvGraphicFramePr>
                <p:nvPr/>
              </p:nvGraphicFramePr>
              <p:xfrm>
                <a:off x="2131" y="1755"/>
                <a:ext cx="40" cy="40"/>
              </p:xfrm>
              <a:graphic>
                <a:graphicData uri="http://schemas.openxmlformats.org/presentationml/2006/ole">
                  <p:oleObj spid="_x0000_s2435" name="Clip" r:id="rId46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6" name="Object 388"/>
                <p:cNvGraphicFramePr>
                  <a:graphicFrameLocks noChangeAspect="1"/>
                </p:cNvGraphicFramePr>
                <p:nvPr/>
              </p:nvGraphicFramePr>
              <p:xfrm>
                <a:off x="2107" y="1690"/>
                <a:ext cx="40" cy="40"/>
              </p:xfrm>
              <a:graphic>
                <a:graphicData uri="http://schemas.openxmlformats.org/presentationml/2006/ole">
                  <p:oleObj spid="_x0000_s2436" name="Clip" r:id="rId46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7" name="Object 389"/>
                <p:cNvGraphicFramePr>
                  <a:graphicFrameLocks noChangeAspect="1"/>
                </p:cNvGraphicFramePr>
                <p:nvPr/>
              </p:nvGraphicFramePr>
              <p:xfrm>
                <a:off x="2195" y="1719"/>
                <a:ext cx="40" cy="40"/>
              </p:xfrm>
              <a:graphic>
                <a:graphicData uri="http://schemas.openxmlformats.org/presentationml/2006/ole">
                  <p:oleObj spid="_x0000_s2437" name="Clip" r:id="rId46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8" name="Object 390"/>
                <p:cNvGraphicFramePr>
                  <a:graphicFrameLocks noChangeAspect="1"/>
                </p:cNvGraphicFramePr>
                <p:nvPr/>
              </p:nvGraphicFramePr>
              <p:xfrm>
                <a:off x="1955" y="1657"/>
                <a:ext cx="40" cy="40"/>
              </p:xfrm>
              <a:graphic>
                <a:graphicData uri="http://schemas.openxmlformats.org/presentationml/2006/ole">
                  <p:oleObj spid="_x0000_s2438" name="Clip" r:id="rId46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39" name="Object 391"/>
                <p:cNvGraphicFramePr>
                  <a:graphicFrameLocks noChangeAspect="1"/>
                </p:cNvGraphicFramePr>
                <p:nvPr/>
              </p:nvGraphicFramePr>
              <p:xfrm>
                <a:off x="2078" y="1686"/>
                <a:ext cx="40" cy="40"/>
              </p:xfrm>
              <a:graphic>
                <a:graphicData uri="http://schemas.openxmlformats.org/presentationml/2006/ole">
                  <p:oleObj spid="_x0000_s2439" name="Clip" r:id="rId46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0" name="Object 392"/>
                <p:cNvGraphicFramePr>
                  <a:graphicFrameLocks noChangeAspect="1"/>
                </p:cNvGraphicFramePr>
                <p:nvPr/>
              </p:nvGraphicFramePr>
              <p:xfrm>
                <a:off x="2184" y="1736"/>
                <a:ext cx="40" cy="40"/>
              </p:xfrm>
              <a:graphic>
                <a:graphicData uri="http://schemas.openxmlformats.org/presentationml/2006/ole">
                  <p:oleObj spid="_x0000_s2440" name="Clip" r:id="rId46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1" name="Object 393"/>
                <p:cNvGraphicFramePr>
                  <a:graphicFrameLocks noChangeAspect="1"/>
                </p:cNvGraphicFramePr>
                <p:nvPr/>
              </p:nvGraphicFramePr>
              <p:xfrm>
                <a:off x="2135" y="1572"/>
                <a:ext cx="40" cy="40"/>
              </p:xfrm>
              <a:graphic>
                <a:graphicData uri="http://schemas.openxmlformats.org/presentationml/2006/ole">
                  <p:oleObj spid="_x0000_s2441" name="Clip" r:id="rId46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2" name="Object 394"/>
                <p:cNvGraphicFramePr>
                  <a:graphicFrameLocks noChangeAspect="1"/>
                </p:cNvGraphicFramePr>
                <p:nvPr/>
              </p:nvGraphicFramePr>
              <p:xfrm>
                <a:off x="2207" y="1641"/>
                <a:ext cx="40" cy="40"/>
              </p:xfrm>
              <a:graphic>
                <a:graphicData uri="http://schemas.openxmlformats.org/presentationml/2006/ole">
                  <p:oleObj spid="_x0000_s2442" name="Clip" r:id="rId47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3" name="Object 395"/>
                <p:cNvGraphicFramePr>
                  <a:graphicFrameLocks noChangeAspect="1"/>
                </p:cNvGraphicFramePr>
                <p:nvPr/>
              </p:nvGraphicFramePr>
              <p:xfrm>
                <a:off x="2182" y="1686"/>
                <a:ext cx="40" cy="40"/>
              </p:xfrm>
              <a:graphic>
                <a:graphicData uri="http://schemas.openxmlformats.org/presentationml/2006/ole">
                  <p:oleObj spid="_x0000_s2443" name="Clip" r:id="rId47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4" name="Object 396"/>
                <p:cNvGraphicFramePr>
                  <a:graphicFrameLocks noChangeAspect="1"/>
                </p:cNvGraphicFramePr>
                <p:nvPr/>
              </p:nvGraphicFramePr>
              <p:xfrm>
                <a:off x="2167" y="1628"/>
                <a:ext cx="40" cy="40"/>
              </p:xfrm>
              <a:graphic>
                <a:graphicData uri="http://schemas.openxmlformats.org/presentationml/2006/ole">
                  <p:oleObj spid="_x0000_s2444" name="Clip" r:id="rId47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5" name="Object 397"/>
                <p:cNvGraphicFramePr>
                  <a:graphicFrameLocks noChangeAspect="1"/>
                </p:cNvGraphicFramePr>
                <p:nvPr/>
              </p:nvGraphicFramePr>
              <p:xfrm>
                <a:off x="2207" y="1697"/>
                <a:ext cx="40" cy="40"/>
              </p:xfrm>
              <a:graphic>
                <a:graphicData uri="http://schemas.openxmlformats.org/presentationml/2006/ole">
                  <p:oleObj spid="_x0000_s2445" name="Clip" r:id="rId47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6" name="Object 398"/>
                <p:cNvGraphicFramePr>
                  <a:graphicFrameLocks noChangeAspect="1"/>
                </p:cNvGraphicFramePr>
                <p:nvPr/>
              </p:nvGraphicFramePr>
              <p:xfrm>
                <a:off x="2098" y="1776"/>
                <a:ext cx="40" cy="40"/>
              </p:xfrm>
              <a:graphic>
                <a:graphicData uri="http://schemas.openxmlformats.org/presentationml/2006/ole">
                  <p:oleObj spid="_x0000_s2446" name="Clip" r:id="rId47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7" name="Object 399"/>
                <p:cNvGraphicFramePr>
                  <a:graphicFrameLocks noChangeAspect="1"/>
                </p:cNvGraphicFramePr>
                <p:nvPr/>
              </p:nvGraphicFramePr>
              <p:xfrm>
                <a:off x="2167" y="1801"/>
                <a:ext cx="40" cy="40"/>
              </p:xfrm>
              <a:graphic>
                <a:graphicData uri="http://schemas.openxmlformats.org/presentationml/2006/ole">
                  <p:oleObj spid="_x0000_s2447" name="Clip" r:id="rId47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8" name="Object 400"/>
                <p:cNvGraphicFramePr>
                  <a:graphicFrameLocks noChangeAspect="1"/>
                </p:cNvGraphicFramePr>
                <p:nvPr/>
              </p:nvGraphicFramePr>
              <p:xfrm>
                <a:off x="2155" y="1657"/>
                <a:ext cx="40" cy="40"/>
              </p:xfrm>
              <a:graphic>
                <a:graphicData uri="http://schemas.openxmlformats.org/presentationml/2006/ole">
                  <p:oleObj spid="_x0000_s2448" name="Clip" r:id="rId47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49" name="Object 401"/>
                <p:cNvGraphicFramePr>
                  <a:graphicFrameLocks noChangeAspect="1"/>
                </p:cNvGraphicFramePr>
                <p:nvPr/>
              </p:nvGraphicFramePr>
              <p:xfrm>
                <a:off x="2153" y="1628"/>
                <a:ext cx="40" cy="40"/>
              </p:xfrm>
              <a:graphic>
                <a:graphicData uri="http://schemas.openxmlformats.org/presentationml/2006/ole">
                  <p:oleObj spid="_x0000_s2449" name="Clip" r:id="rId47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0" name="Object 402"/>
                <p:cNvGraphicFramePr>
                  <a:graphicFrameLocks noChangeAspect="1"/>
                </p:cNvGraphicFramePr>
                <p:nvPr/>
              </p:nvGraphicFramePr>
              <p:xfrm>
                <a:off x="2098" y="1581"/>
                <a:ext cx="40" cy="40"/>
              </p:xfrm>
              <a:graphic>
                <a:graphicData uri="http://schemas.openxmlformats.org/presentationml/2006/ole">
                  <p:oleObj spid="_x0000_s2450" name="Clip" r:id="rId47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1" name="Object 403"/>
                <p:cNvGraphicFramePr>
                  <a:graphicFrameLocks noChangeAspect="1"/>
                </p:cNvGraphicFramePr>
                <p:nvPr/>
              </p:nvGraphicFramePr>
              <p:xfrm>
                <a:off x="2207" y="1675"/>
                <a:ext cx="40" cy="40"/>
              </p:xfrm>
              <a:graphic>
                <a:graphicData uri="http://schemas.openxmlformats.org/presentationml/2006/ole">
                  <p:oleObj spid="_x0000_s2451" name="Clip" r:id="rId47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2" name="Object 404"/>
                <p:cNvGraphicFramePr>
                  <a:graphicFrameLocks noChangeAspect="1"/>
                </p:cNvGraphicFramePr>
                <p:nvPr/>
              </p:nvGraphicFramePr>
              <p:xfrm>
                <a:off x="2042" y="1715"/>
                <a:ext cx="40" cy="40"/>
              </p:xfrm>
              <a:graphic>
                <a:graphicData uri="http://schemas.openxmlformats.org/presentationml/2006/ole">
                  <p:oleObj spid="_x0000_s2452" name="Clip" r:id="rId48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3" name="Object 405"/>
                <p:cNvGraphicFramePr>
                  <a:graphicFrameLocks noChangeAspect="1"/>
                </p:cNvGraphicFramePr>
                <p:nvPr/>
              </p:nvGraphicFramePr>
              <p:xfrm>
                <a:off x="2024" y="1676"/>
                <a:ext cx="40" cy="40"/>
              </p:xfrm>
              <a:graphic>
                <a:graphicData uri="http://schemas.openxmlformats.org/presentationml/2006/ole">
                  <p:oleObj spid="_x0000_s2453" name="Clip" r:id="rId48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4" name="Object 406"/>
                <p:cNvGraphicFramePr>
                  <a:graphicFrameLocks noChangeAspect="1"/>
                </p:cNvGraphicFramePr>
                <p:nvPr/>
              </p:nvGraphicFramePr>
              <p:xfrm>
                <a:off x="2182" y="1715"/>
                <a:ext cx="40" cy="40"/>
              </p:xfrm>
              <a:graphic>
                <a:graphicData uri="http://schemas.openxmlformats.org/presentationml/2006/ole">
                  <p:oleObj spid="_x0000_s2454" name="Clip" r:id="rId48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5" name="Object 407"/>
                <p:cNvGraphicFramePr>
                  <a:graphicFrameLocks noChangeAspect="1"/>
                </p:cNvGraphicFramePr>
                <p:nvPr/>
              </p:nvGraphicFramePr>
              <p:xfrm>
                <a:off x="2184" y="1679"/>
                <a:ext cx="40" cy="40"/>
              </p:xfrm>
              <a:graphic>
                <a:graphicData uri="http://schemas.openxmlformats.org/presentationml/2006/ole">
                  <p:oleObj spid="_x0000_s2455" name="Clip" r:id="rId48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6" name="Object 408"/>
                <p:cNvGraphicFramePr>
                  <a:graphicFrameLocks noChangeAspect="1"/>
                </p:cNvGraphicFramePr>
                <p:nvPr/>
              </p:nvGraphicFramePr>
              <p:xfrm>
                <a:off x="2127" y="1690"/>
                <a:ext cx="40" cy="40"/>
              </p:xfrm>
              <a:graphic>
                <a:graphicData uri="http://schemas.openxmlformats.org/presentationml/2006/ole">
                  <p:oleObj spid="_x0000_s2456" name="Clip" r:id="rId48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7" name="Object 409"/>
                <p:cNvGraphicFramePr>
                  <a:graphicFrameLocks noChangeAspect="1"/>
                </p:cNvGraphicFramePr>
                <p:nvPr/>
              </p:nvGraphicFramePr>
              <p:xfrm>
                <a:off x="2107" y="1635"/>
                <a:ext cx="40" cy="40"/>
              </p:xfrm>
              <a:graphic>
                <a:graphicData uri="http://schemas.openxmlformats.org/presentationml/2006/ole">
                  <p:oleObj spid="_x0000_s2457" name="Clip" r:id="rId48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8" name="Object 410"/>
                <p:cNvGraphicFramePr>
                  <a:graphicFrameLocks noChangeAspect="1"/>
                </p:cNvGraphicFramePr>
                <p:nvPr/>
              </p:nvGraphicFramePr>
              <p:xfrm>
                <a:off x="2124" y="1792"/>
                <a:ext cx="40" cy="40"/>
              </p:xfrm>
              <a:graphic>
                <a:graphicData uri="http://schemas.openxmlformats.org/presentationml/2006/ole">
                  <p:oleObj spid="_x0000_s2458" name="Clip" r:id="rId48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59" name="Object 411"/>
                <p:cNvGraphicFramePr>
                  <a:graphicFrameLocks noChangeAspect="1"/>
                </p:cNvGraphicFramePr>
                <p:nvPr/>
              </p:nvGraphicFramePr>
              <p:xfrm>
                <a:off x="2169" y="1719"/>
                <a:ext cx="40" cy="40"/>
              </p:xfrm>
              <a:graphic>
                <a:graphicData uri="http://schemas.openxmlformats.org/presentationml/2006/ole">
                  <p:oleObj spid="_x0000_s2459" name="Clip" r:id="rId48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0" name="Object 412"/>
                <p:cNvGraphicFramePr>
                  <a:graphicFrameLocks noChangeAspect="1"/>
                </p:cNvGraphicFramePr>
                <p:nvPr/>
              </p:nvGraphicFramePr>
              <p:xfrm>
                <a:off x="2167" y="1610"/>
                <a:ext cx="40" cy="40"/>
              </p:xfrm>
              <a:graphic>
                <a:graphicData uri="http://schemas.openxmlformats.org/presentationml/2006/ole">
                  <p:oleObj spid="_x0000_s2460" name="Clip" r:id="rId48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1" name="Object 413"/>
                <p:cNvGraphicFramePr>
                  <a:graphicFrameLocks noChangeAspect="1"/>
                </p:cNvGraphicFramePr>
                <p:nvPr/>
              </p:nvGraphicFramePr>
              <p:xfrm>
                <a:off x="2213" y="1639"/>
                <a:ext cx="40" cy="40"/>
              </p:xfrm>
              <a:graphic>
                <a:graphicData uri="http://schemas.openxmlformats.org/presentationml/2006/ole">
                  <p:oleObj spid="_x0000_s2461" name="Clip" r:id="rId48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2" name="Object 414"/>
                <p:cNvGraphicFramePr>
                  <a:graphicFrameLocks noChangeAspect="1"/>
                </p:cNvGraphicFramePr>
                <p:nvPr/>
              </p:nvGraphicFramePr>
              <p:xfrm>
                <a:off x="2209" y="1697"/>
                <a:ext cx="40" cy="40"/>
              </p:xfrm>
              <a:graphic>
                <a:graphicData uri="http://schemas.openxmlformats.org/presentationml/2006/ole">
                  <p:oleObj spid="_x0000_s2462" name="Clip" r:id="rId49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3" name="Object 415"/>
                <p:cNvGraphicFramePr>
                  <a:graphicFrameLocks noChangeAspect="1"/>
                </p:cNvGraphicFramePr>
                <p:nvPr/>
              </p:nvGraphicFramePr>
              <p:xfrm>
                <a:off x="2271" y="1668"/>
                <a:ext cx="40" cy="40"/>
              </p:xfrm>
              <a:graphic>
                <a:graphicData uri="http://schemas.openxmlformats.org/presentationml/2006/ole">
                  <p:oleObj spid="_x0000_s2463" name="Clip" r:id="rId49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4" name="Object 416"/>
                <p:cNvGraphicFramePr>
                  <a:graphicFrameLocks noChangeAspect="1"/>
                </p:cNvGraphicFramePr>
                <p:nvPr/>
              </p:nvGraphicFramePr>
              <p:xfrm>
                <a:off x="2285" y="1610"/>
                <a:ext cx="40" cy="40"/>
              </p:xfrm>
              <a:graphic>
                <a:graphicData uri="http://schemas.openxmlformats.org/presentationml/2006/ole">
                  <p:oleObj spid="_x0000_s2464" name="Clip" r:id="rId49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5" name="Object 417"/>
                <p:cNvGraphicFramePr>
                  <a:graphicFrameLocks noChangeAspect="1"/>
                </p:cNvGraphicFramePr>
                <p:nvPr/>
              </p:nvGraphicFramePr>
              <p:xfrm>
                <a:off x="2300" y="1639"/>
                <a:ext cx="40" cy="40"/>
              </p:xfrm>
              <a:graphic>
                <a:graphicData uri="http://schemas.openxmlformats.org/presentationml/2006/ole">
                  <p:oleObj spid="_x0000_s2465" name="Clip" r:id="rId49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6" name="Object 418"/>
                <p:cNvGraphicFramePr>
                  <a:graphicFrameLocks noChangeAspect="1"/>
                </p:cNvGraphicFramePr>
                <p:nvPr/>
              </p:nvGraphicFramePr>
              <p:xfrm>
                <a:off x="2227" y="1603"/>
                <a:ext cx="40" cy="40"/>
              </p:xfrm>
              <a:graphic>
                <a:graphicData uri="http://schemas.openxmlformats.org/presentationml/2006/ole">
                  <p:oleObj spid="_x0000_s2466" name="Clip" r:id="rId49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7" name="Object 419"/>
                <p:cNvGraphicFramePr>
                  <a:graphicFrameLocks noChangeAspect="1"/>
                </p:cNvGraphicFramePr>
                <p:nvPr/>
              </p:nvGraphicFramePr>
              <p:xfrm>
                <a:off x="2169" y="1661"/>
                <a:ext cx="40" cy="40"/>
              </p:xfrm>
              <a:graphic>
                <a:graphicData uri="http://schemas.openxmlformats.org/presentationml/2006/ole">
                  <p:oleObj spid="_x0000_s2467" name="Clip" r:id="rId49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8" name="Object 420"/>
                <p:cNvGraphicFramePr>
                  <a:graphicFrameLocks noChangeAspect="1"/>
                </p:cNvGraphicFramePr>
                <p:nvPr/>
              </p:nvGraphicFramePr>
              <p:xfrm>
                <a:off x="2238" y="1610"/>
                <a:ext cx="40" cy="40"/>
              </p:xfrm>
              <a:graphic>
                <a:graphicData uri="http://schemas.openxmlformats.org/presentationml/2006/ole">
                  <p:oleObj spid="_x0000_s2468" name="Clip" r:id="rId49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69" name="Object 421"/>
                <p:cNvGraphicFramePr>
                  <a:graphicFrameLocks noChangeAspect="1"/>
                </p:cNvGraphicFramePr>
                <p:nvPr/>
              </p:nvGraphicFramePr>
              <p:xfrm>
                <a:off x="2184" y="1639"/>
                <a:ext cx="40" cy="40"/>
              </p:xfrm>
              <a:graphic>
                <a:graphicData uri="http://schemas.openxmlformats.org/presentationml/2006/ole">
                  <p:oleObj spid="_x0000_s2469" name="Clip" r:id="rId49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0" name="Object 422"/>
                <p:cNvGraphicFramePr>
                  <a:graphicFrameLocks noChangeAspect="1"/>
                </p:cNvGraphicFramePr>
                <p:nvPr/>
              </p:nvGraphicFramePr>
              <p:xfrm>
                <a:off x="2285" y="1639"/>
                <a:ext cx="40" cy="40"/>
              </p:xfrm>
              <a:graphic>
                <a:graphicData uri="http://schemas.openxmlformats.org/presentationml/2006/ole">
                  <p:oleObj spid="_x0000_s2470" name="Clip" r:id="rId49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1" name="Object 423"/>
                <p:cNvGraphicFramePr>
                  <a:graphicFrameLocks noChangeAspect="1"/>
                </p:cNvGraphicFramePr>
                <p:nvPr/>
              </p:nvGraphicFramePr>
              <p:xfrm>
                <a:off x="2169" y="1668"/>
                <a:ext cx="40" cy="40"/>
              </p:xfrm>
              <a:graphic>
                <a:graphicData uri="http://schemas.openxmlformats.org/presentationml/2006/ole">
                  <p:oleObj spid="_x0000_s2471" name="Clip" r:id="rId49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2" name="Object 424"/>
                <p:cNvGraphicFramePr>
                  <a:graphicFrameLocks noChangeAspect="1"/>
                </p:cNvGraphicFramePr>
                <p:nvPr/>
              </p:nvGraphicFramePr>
              <p:xfrm>
                <a:off x="2193" y="1758"/>
                <a:ext cx="40" cy="40"/>
              </p:xfrm>
              <a:graphic>
                <a:graphicData uri="http://schemas.openxmlformats.org/presentationml/2006/ole">
                  <p:oleObj spid="_x0000_s2472" name="Clip" r:id="rId50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3" name="Object 425"/>
                <p:cNvGraphicFramePr>
                  <a:graphicFrameLocks noChangeAspect="1"/>
                </p:cNvGraphicFramePr>
                <p:nvPr/>
              </p:nvGraphicFramePr>
              <p:xfrm>
                <a:off x="2267" y="1726"/>
                <a:ext cx="40" cy="40"/>
              </p:xfrm>
              <a:graphic>
                <a:graphicData uri="http://schemas.openxmlformats.org/presentationml/2006/ole">
                  <p:oleObj spid="_x0000_s2473" name="Clip" r:id="rId50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4" name="Object 426"/>
                <p:cNvGraphicFramePr>
                  <a:graphicFrameLocks noChangeAspect="1"/>
                </p:cNvGraphicFramePr>
                <p:nvPr/>
              </p:nvGraphicFramePr>
              <p:xfrm>
                <a:off x="2167" y="1639"/>
                <a:ext cx="40" cy="40"/>
              </p:xfrm>
              <a:graphic>
                <a:graphicData uri="http://schemas.openxmlformats.org/presentationml/2006/ole">
                  <p:oleObj spid="_x0000_s2474" name="Clip" r:id="rId50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5" name="Object 427"/>
                <p:cNvGraphicFramePr>
                  <a:graphicFrameLocks noChangeAspect="1"/>
                </p:cNvGraphicFramePr>
                <p:nvPr/>
              </p:nvGraphicFramePr>
              <p:xfrm>
                <a:off x="2227" y="1603"/>
                <a:ext cx="40" cy="40"/>
              </p:xfrm>
              <a:graphic>
                <a:graphicData uri="http://schemas.openxmlformats.org/presentationml/2006/ole">
                  <p:oleObj spid="_x0000_s2475" name="Clip" r:id="rId50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6" name="Object 428"/>
                <p:cNvGraphicFramePr>
                  <a:graphicFrameLocks noChangeAspect="1"/>
                </p:cNvGraphicFramePr>
                <p:nvPr/>
              </p:nvGraphicFramePr>
              <p:xfrm>
                <a:off x="2285" y="1570"/>
                <a:ext cx="40" cy="40"/>
              </p:xfrm>
              <a:graphic>
                <a:graphicData uri="http://schemas.openxmlformats.org/presentationml/2006/ole">
                  <p:oleObj spid="_x0000_s2476" name="Clip" r:id="rId50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7" name="Object 429"/>
                <p:cNvGraphicFramePr>
                  <a:graphicFrameLocks noChangeAspect="1"/>
                </p:cNvGraphicFramePr>
                <p:nvPr/>
              </p:nvGraphicFramePr>
              <p:xfrm>
                <a:off x="2267" y="1610"/>
                <a:ext cx="40" cy="40"/>
              </p:xfrm>
              <a:graphic>
                <a:graphicData uri="http://schemas.openxmlformats.org/presentationml/2006/ole">
                  <p:oleObj spid="_x0000_s2477" name="Clip" r:id="rId50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8" name="Object 430"/>
                <p:cNvGraphicFramePr>
                  <a:graphicFrameLocks noChangeAspect="1"/>
                </p:cNvGraphicFramePr>
                <p:nvPr/>
              </p:nvGraphicFramePr>
              <p:xfrm>
                <a:off x="2167" y="1623"/>
                <a:ext cx="40" cy="40"/>
              </p:xfrm>
              <a:graphic>
                <a:graphicData uri="http://schemas.openxmlformats.org/presentationml/2006/ole">
                  <p:oleObj spid="_x0000_s2478" name="Clip" r:id="rId50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79" name="Object 431"/>
                <p:cNvGraphicFramePr>
                  <a:graphicFrameLocks noChangeAspect="1"/>
                </p:cNvGraphicFramePr>
                <p:nvPr/>
              </p:nvGraphicFramePr>
              <p:xfrm>
                <a:off x="2184" y="1610"/>
                <a:ext cx="40" cy="40"/>
              </p:xfrm>
              <a:graphic>
                <a:graphicData uri="http://schemas.openxmlformats.org/presentationml/2006/ole">
                  <p:oleObj spid="_x0000_s2479" name="Clip" r:id="rId50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0" name="Object 432"/>
                <p:cNvGraphicFramePr>
                  <a:graphicFrameLocks noChangeAspect="1"/>
                </p:cNvGraphicFramePr>
                <p:nvPr/>
              </p:nvGraphicFramePr>
              <p:xfrm>
                <a:off x="2169" y="1632"/>
                <a:ext cx="40" cy="40"/>
              </p:xfrm>
              <a:graphic>
                <a:graphicData uri="http://schemas.openxmlformats.org/presentationml/2006/ole">
                  <p:oleObj spid="_x0000_s2480" name="Clip" r:id="rId50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1" name="Object 433"/>
                <p:cNvGraphicFramePr>
                  <a:graphicFrameLocks noChangeAspect="1"/>
                </p:cNvGraphicFramePr>
                <p:nvPr/>
              </p:nvGraphicFramePr>
              <p:xfrm>
                <a:off x="2198" y="1581"/>
                <a:ext cx="40" cy="40"/>
              </p:xfrm>
              <a:graphic>
                <a:graphicData uri="http://schemas.openxmlformats.org/presentationml/2006/ole">
                  <p:oleObj spid="_x0000_s2481" name="Clip" r:id="rId50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2" name="Object 434"/>
                <p:cNvGraphicFramePr>
                  <a:graphicFrameLocks noChangeAspect="1"/>
                </p:cNvGraphicFramePr>
                <p:nvPr/>
              </p:nvGraphicFramePr>
              <p:xfrm>
                <a:off x="2196" y="1581"/>
                <a:ext cx="40" cy="40"/>
              </p:xfrm>
              <a:graphic>
                <a:graphicData uri="http://schemas.openxmlformats.org/presentationml/2006/ole">
                  <p:oleObj spid="_x0000_s2482" name="Clip" r:id="rId51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3" name="Object 435"/>
                <p:cNvGraphicFramePr>
                  <a:graphicFrameLocks noChangeAspect="1"/>
                </p:cNvGraphicFramePr>
                <p:nvPr/>
              </p:nvGraphicFramePr>
              <p:xfrm>
                <a:off x="2293" y="1736"/>
                <a:ext cx="40" cy="40"/>
              </p:xfrm>
              <a:graphic>
                <a:graphicData uri="http://schemas.openxmlformats.org/presentationml/2006/ole">
                  <p:oleObj spid="_x0000_s2483" name="Clip" r:id="rId51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4" name="Object 436"/>
                <p:cNvGraphicFramePr>
                  <a:graphicFrameLocks noChangeAspect="1"/>
                </p:cNvGraphicFramePr>
                <p:nvPr/>
              </p:nvGraphicFramePr>
              <p:xfrm>
                <a:off x="2198" y="1570"/>
                <a:ext cx="40" cy="40"/>
              </p:xfrm>
              <a:graphic>
                <a:graphicData uri="http://schemas.openxmlformats.org/presentationml/2006/ole">
                  <p:oleObj spid="_x0000_s2484" name="Clip" r:id="rId51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5" name="Object 437"/>
                <p:cNvGraphicFramePr>
                  <a:graphicFrameLocks noChangeAspect="1"/>
                </p:cNvGraphicFramePr>
                <p:nvPr/>
              </p:nvGraphicFramePr>
              <p:xfrm>
                <a:off x="2225" y="1632"/>
                <a:ext cx="40" cy="40"/>
              </p:xfrm>
              <a:graphic>
                <a:graphicData uri="http://schemas.openxmlformats.org/presentationml/2006/ole">
                  <p:oleObj spid="_x0000_s2485" name="Clip" r:id="rId51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6" name="Object 438"/>
                <p:cNvGraphicFramePr>
                  <a:graphicFrameLocks noChangeAspect="1"/>
                </p:cNvGraphicFramePr>
                <p:nvPr/>
              </p:nvGraphicFramePr>
              <p:xfrm>
                <a:off x="2249" y="1744"/>
                <a:ext cx="40" cy="40"/>
              </p:xfrm>
              <a:graphic>
                <a:graphicData uri="http://schemas.openxmlformats.org/presentationml/2006/ole">
                  <p:oleObj spid="_x0000_s2486" name="Clip" r:id="rId51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7" name="Object 439"/>
                <p:cNvGraphicFramePr>
                  <a:graphicFrameLocks noChangeAspect="1"/>
                </p:cNvGraphicFramePr>
                <p:nvPr/>
              </p:nvGraphicFramePr>
              <p:xfrm>
                <a:off x="2169" y="1661"/>
                <a:ext cx="40" cy="40"/>
              </p:xfrm>
              <a:graphic>
                <a:graphicData uri="http://schemas.openxmlformats.org/presentationml/2006/ole">
                  <p:oleObj spid="_x0000_s2487" name="Clip" r:id="rId51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8" name="Object 440"/>
                <p:cNvGraphicFramePr>
                  <a:graphicFrameLocks noChangeAspect="1"/>
                </p:cNvGraphicFramePr>
                <p:nvPr/>
              </p:nvGraphicFramePr>
              <p:xfrm>
                <a:off x="2254" y="1581"/>
                <a:ext cx="40" cy="40"/>
              </p:xfrm>
              <a:graphic>
                <a:graphicData uri="http://schemas.openxmlformats.org/presentationml/2006/ole">
                  <p:oleObj spid="_x0000_s2488" name="Clip" r:id="rId51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89" name="Object 441"/>
                <p:cNvGraphicFramePr>
                  <a:graphicFrameLocks noChangeAspect="1"/>
                </p:cNvGraphicFramePr>
                <p:nvPr/>
              </p:nvGraphicFramePr>
              <p:xfrm>
                <a:off x="2169" y="1610"/>
                <a:ext cx="40" cy="40"/>
              </p:xfrm>
              <a:graphic>
                <a:graphicData uri="http://schemas.openxmlformats.org/presentationml/2006/ole">
                  <p:oleObj spid="_x0000_s2489" name="Clip" r:id="rId51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0" name="Object 442"/>
                <p:cNvGraphicFramePr>
                  <a:graphicFrameLocks noChangeAspect="1"/>
                </p:cNvGraphicFramePr>
                <p:nvPr/>
              </p:nvGraphicFramePr>
              <p:xfrm>
                <a:off x="2205" y="1610"/>
                <a:ext cx="40" cy="40"/>
              </p:xfrm>
              <a:graphic>
                <a:graphicData uri="http://schemas.openxmlformats.org/presentationml/2006/ole">
                  <p:oleObj spid="_x0000_s2490" name="Clip" r:id="rId51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1" name="Object 443"/>
                <p:cNvGraphicFramePr>
                  <a:graphicFrameLocks noChangeAspect="1"/>
                </p:cNvGraphicFramePr>
                <p:nvPr/>
              </p:nvGraphicFramePr>
              <p:xfrm>
                <a:off x="2256" y="1610"/>
                <a:ext cx="40" cy="40"/>
              </p:xfrm>
              <a:graphic>
                <a:graphicData uri="http://schemas.openxmlformats.org/presentationml/2006/ole">
                  <p:oleObj spid="_x0000_s2491" name="Clip" r:id="rId51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2" name="Object 444"/>
                <p:cNvGraphicFramePr>
                  <a:graphicFrameLocks noChangeAspect="1"/>
                </p:cNvGraphicFramePr>
                <p:nvPr/>
              </p:nvGraphicFramePr>
              <p:xfrm>
                <a:off x="2169" y="1661"/>
                <a:ext cx="40" cy="40"/>
              </p:xfrm>
              <a:graphic>
                <a:graphicData uri="http://schemas.openxmlformats.org/presentationml/2006/ole">
                  <p:oleObj spid="_x0000_s2492" name="Clip" r:id="rId5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3" name="Object 445"/>
                <p:cNvGraphicFramePr>
                  <a:graphicFrameLocks noChangeAspect="1"/>
                </p:cNvGraphicFramePr>
                <p:nvPr/>
              </p:nvGraphicFramePr>
              <p:xfrm>
                <a:off x="2169" y="1668"/>
                <a:ext cx="40" cy="40"/>
              </p:xfrm>
              <a:graphic>
                <a:graphicData uri="http://schemas.openxmlformats.org/presentationml/2006/ole">
                  <p:oleObj spid="_x0000_s2493" name="Clip" r:id="rId5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4" name="Object 446"/>
                <p:cNvGraphicFramePr>
                  <a:graphicFrameLocks noChangeAspect="1"/>
                </p:cNvGraphicFramePr>
                <p:nvPr/>
              </p:nvGraphicFramePr>
              <p:xfrm>
                <a:off x="2273" y="1661"/>
                <a:ext cx="40" cy="40"/>
              </p:xfrm>
              <a:graphic>
                <a:graphicData uri="http://schemas.openxmlformats.org/presentationml/2006/ole">
                  <p:oleObj spid="_x0000_s2494" name="Clip" r:id="rId5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5" name="Object 447"/>
                <p:cNvGraphicFramePr>
                  <a:graphicFrameLocks noChangeAspect="1"/>
                </p:cNvGraphicFramePr>
                <p:nvPr/>
              </p:nvGraphicFramePr>
              <p:xfrm>
                <a:off x="2300" y="1639"/>
                <a:ext cx="40" cy="40"/>
              </p:xfrm>
              <a:graphic>
                <a:graphicData uri="http://schemas.openxmlformats.org/presentationml/2006/ole">
                  <p:oleObj spid="_x0000_s2495" name="Clip" r:id="rId5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6" name="Object 448"/>
                <p:cNvGraphicFramePr>
                  <a:graphicFrameLocks noChangeAspect="1"/>
                </p:cNvGraphicFramePr>
                <p:nvPr/>
              </p:nvGraphicFramePr>
              <p:xfrm>
                <a:off x="2225" y="1594"/>
                <a:ext cx="40" cy="40"/>
              </p:xfrm>
              <a:graphic>
                <a:graphicData uri="http://schemas.openxmlformats.org/presentationml/2006/ole">
                  <p:oleObj spid="_x0000_s2496" name="Clip" r:id="rId5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7" name="Object 449"/>
                <p:cNvGraphicFramePr>
                  <a:graphicFrameLocks noChangeAspect="1"/>
                </p:cNvGraphicFramePr>
                <p:nvPr/>
              </p:nvGraphicFramePr>
              <p:xfrm>
                <a:off x="2198" y="1697"/>
                <a:ext cx="40" cy="40"/>
              </p:xfrm>
              <a:graphic>
                <a:graphicData uri="http://schemas.openxmlformats.org/presentationml/2006/ole">
                  <p:oleObj spid="_x0000_s2497" name="Clip" r:id="rId5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8" name="Object 450"/>
                <p:cNvGraphicFramePr>
                  <a:graphicFrameLocks noChangeAspect="1"/>
                </p:cNvGraphicFramePr>
                <p:nvPr/>
              </p:nvGraphicFramePr>
              <p:xfrm>
                <a:off x="2256" y="1639"/>
                <a:ext cx="40" cy="40"/>
              </p:xfrm>
              <a:graphic>
                <a:graphicData uri="http://schemas.openxmlformats.org/presentationml/2006/ole">
                  <p:oleObj spid="_x0000_s2498" name="Clip" r:id="rId5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499" name="Object 451"/>
                <p:cNvGraphicFramePr>
                  <a:graphicFrameLocks noChangeAspect="1"/>
                </p:cNvGraphicFramePr>
                <p:nvPr/>
              </p:nvGraphicFramePr>
              <p:xfrm>
                <a:off x="2271" y="1697"/>
                <a:ext cx="40" cy="40"/>
              </p:xfrm>
              <a:graphic>
                <a:graphicData uri="http://schemas.openxmlformats.org/presentationml/2006/ole">
                  <p:oleObj spid="_x0000_s2499" name="Clip" r:id="rId5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0" name="Object 452"/>
                <p:cNvGraphicFramePr>
                  <a:graphicFrameLocks noChangeAspect="1"/>
                </p:cNvGraphicFramePr>
                <p:nvPr/>
              </p:nvGraphicFramePr>
              <p:xfrm>
                <a:off x="2169" y="1583"/>
                <a:ext cx="40" cy="40"/>
              </p:xfrm>
              <a:graphic>
                <a:graphicData uri="http://schemas.openxmlformats.org/presentationml/2006/ole">
                  <p:oleObj spid="_x0000_s2500" name="Clip" r:id="rId5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1" name="Object 453"/>
                <p:cNvGraphicFramePr>
                  <a:graphicFrameLocks noChangeAspect="1"/>
                </p:cNvGraphicFramePr>
                <p:nvPr/>
              </p:nvGraphicFramePr>
              <p:xfrm>
                <a:off x="2169" y="1639"/>
                <a:ext cx="40" cy="40"/>
              </p:xfrm>
              <a:graphic>
                <a:graphicData uri="http://schemas.openxmlformats.org/presentationml/2006/ole">
                  <p:oleObj spid="_x0000_s2501" name="Clip" r:id="rId5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2" name="Object 454"/>
                <p:cNvGraphicFramePr>
                  <a:graphicFrameLocks noChangeAspect="1"/>
                </p:cNvGraphicFramePr>
                <p:nvPr/>
              </p:nvGraphicFramePr>
              <p:xfrm>
                <a:off x="2196" y="1697"/>
                <a:ext cx="40" cy="40"/>
              </p:xfrm>
              <a:graphic>
                <a:graphicData uri="http://schemas.openxmlformats.org/presentationml/2006/ole">
                  <p:oleObj spid="_x0000_s2502" name="Clip" r:id="rId5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3" name="Object 455"/>
                <p:cNvGraphicFramePr>
                  <a:graphicFrameLocks noChangeAspect="1"/>
                </p:cNvGraphicFramePr>
                <p:nvPr/>
              </p:nvGraphicFramePr>
              <p:xfrm>
                <a:off x="2074" y="1776"/>
                <a:ext cx="40" cy="40"/>
              </p:xfrm>
              <a:graphic>
                <a:graphicData uri="http://schemas.openxmlformats.org/presentationml/2006/ole">
                  <p:oleObj spid="_x0000_s2503" name="Clip" r:id="rId5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4" name="Object 456"/>
                <p:cNvGraphicFramePr>
                  <a:graphicFrameLocks noChangeAspect="1"/>
                </p:cNvGraphicFramePr>
                <p:nvPr/>
              </p:nvGraphicFramePr>
              <p:xfrm>
                <a:off x="2267" y="1697"/>
                <a:ext cx="40" cy="40"/>
              </p:xfrm>
              <a:graphic>
                <a:graphicData uri="http://schemas.openxmlformats.org/presentationml/2006/ole">
                  <p:oleObj spid="_x0000_s2504" name="Clip" r:id="rId5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5" name="Object 457"/>
                <p:cNvGraphicFramePr>
                  <a:graphicFrameLocks noChangeAspect="1"/>
                </p:cNvGraphicFramePr>
                <p:nvPr/>
              </p:nvGraphicFramePr>
              <p:xfrm>
                <a:off x="2227" y="1581"/>
                <a:ext cx="40" cy="40"/>
              </p:xfrm>
              <a:graphic>
                <a:graphicData uri="http://schemas.openxmlformats.org/presentationml/2006/ole">
                  <p:oleObj spid="_x0000_s2505" name="Clip" r:id="rId5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6" name="Object 458"/>
                <p:cNvGraphicFramePr>
                  <a:graphicFrameLocks noChangeAspect="1"/>
                </p:cNvGraphicFramePr>
                <p:nvPr/>
              </p:nvGraphicFramePr>
              <p:xfrm>
                <a:off x="2307" y="1594"/>
                <a:ext cx="40" cy="40"/>
              </p:xfrm>
              <a:graphic>
                <a:graphicData uri="http://schemas.openxmlformats.org/presentationml/2006/ole">
                  <p:oleObj spid="_x0000_s2506" name="Clip" r:id="rId5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7" name="Object 459"/>
                <p:cNvGraphicFramePr>
                  <a:graphicFrameLocks noChangeAspect="1"/>
                </p:cNvGraphicFramePr>
                <p:nvPr/>
              </p:nvGraphicFramePr>
              <p:xfrm>
                <a:off x="2238" y="1719"/>
                <a:ext cx="40" cy="40"/>
              </p:xfrm>
              <a:graphic>
                <a:graphicData uri="http://schemas.openxmlformats.org/presentationml/2006/ole">
                  <p:oleObj spid="_x0000_s2507" name="Clip" r:id="rId53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8" name="Object 460"/>
                <p:cNvGraphicFramePr>
                  <a:graphicFrameLocks noChangeAspect="1"/>
                </p:cNvGraphicFramePr>
                <p:nvPr/>
              </p:nvGraphicFramePr>
              <p:xfrm>
                <a:off x="2242" y="1639"/>
                <a:ext cx="40" cy="40"/>
              </p:xfrm>
              <a:graphic>
                <a:graphicData uri="http://schemas.openxmlformats.org/presentationml/2006/ole">
                  <p:oleObj spid="_x0000_s2508" name="Clip" r:id="rId5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09" name="Object 461"/>
                <p:cNvGraphicFramePr>
                  <a:graphicFrameLocks noChangeAspect="1"/>
                </p:cNvGraphicFramePr>
                <p:nvPr/>
              </p:nvGraphicFramePr>
              <p:xfrm>
                <a:off x="2222" y="1752"/>
                <a:ext cx="40" cy="40"/>
              </p:xfrm>
              <a:graphic>
                <a:graphicData uri="http://schemas.openxmlformats.org/presentationml/2006/ole">
                  <p:oleObj spid="_x0000_s2509" name="Clip" r:id="rId5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0" name="Object 462"/>
                <p:cNvGraphicFramePr>
                  <a:graphicFrameLocks noChangeAspect="1"/>
                </p:cNvGraphicFramePr>
                <p:nvPr/>
              </p:nvGraphicFramePr>
              <p:xfrm>
                <a:off x="2225" y="1672"/>
                <a:ext cx="40" cy="40"/>
              </p:xfrm>
              <a:graphic>
                <a:graphicData uri="http://schemas.openxmlformats.org/presentationml/2006/ole">
                  <p:oleObj spid="_x0000_s2510" name="Clip" r:id="rId5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1" name="Object 463"/>
                <p:cNvGraphicFramePr>
                  <a:graphicFrameLocks noChangeAspect="1"/>
                </p:cNvGraphicFramePr>
                <p:nvPr/>
              </p:nvGraphicFramePr>
              <p:xfrm>
                <a:off x="2313" y="1701"/>
                <a:ext cx="40" cy="40"/>
              </p:xfrm>
              <a:graphic>
                <a:graphicData uri="http://schemas.openxmlformats.org/presentationml/2006/ole">
                  <p:oleObj spid="_x0000_s2511" name="Clip" r:id="rId5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2" name="Object 464"/>
                <p:cNvGraphicFramePr>
                  <a:graphicFrameLocks noChangeAspect="1"/>
                </p:cNvGraphicFramePr>
                <p:nvPr/>
              </p:nvGraphicFramePr>
              <p:xfrm>
                <a:off x="2144" y="1617"/>
                <a:ext cx="40" cy="40"/>
              </p:xfrm>
              <a:graphic>
                <a:graphicData uri="http://schemas.openxmlformats.org/presentationml/2006/ole">
                  <p:oleObj spid="_x0000_s2512" name="Clip" r:id="rId5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3" name="Object 465"/>
                <p:cNvGraphicFramePr>
                  <a:graphicFrameLocks noChangeAspect="1"/>
                </p:cNvGraphicFramePr>
                <p:nvPr/>
              </p:nvGraphicFramePr>
              <p:xfrm>
                <a:off x="2196" y="1668"/>
                <a:ext cx="40" cy="40"/>
              </p:xfrm>
              <a:graphic>
                <a:graphicData uri="http://schemas.openxmlformats.org/presentationml/2006/ole">
                  <p:oleObj spid="_x0000_s2513" name="Clip" r:id="rId5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4" name="Object 466"/>
                <p:cNvGraphicFramePr>
                  <a:graphicFrameLocks noChangeAspect="1"/>
                </p:cNvGraphicFramePr>
                <p:nvPr/>
              </p:nvGraphicFramePr>
              <p:xfrm>
                <a:off x="2265" y="1759"/>
                <a:ext cx="40" cy="40"/>
              </p:xfrm>
              <a:graphic>
                <a:graphicData uri="http://schemas.openxmlformats.org/presentationml/2006/ole">
                  <p:oleObj spid="_x0000_s2514" name="Clip" r:id="rId5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5" name="Object 467"/>
                <p:cNvGraphicFramePr>
                  <a:graphicFrameLocks noChangeAspect="1"/>
                </p:cNvGraphicFramePr>
                <p:nvPr/>
              </p:nvGraphicFramePr>
              <p:xfrm>
                <a:off x="2253" y="1554"/>
                <a:ext cx="40" cy="40"/>
              </p:xfrm>
              <a:graphic>
                <a:graphicData uri="http://schemas.openxmlformats.org/presentationml/2006/ole">
                  <p:oleObj spid="_x0000_s2515" name="Clip" r:id="rId5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6" name="Object 468"/>
                <p:cNvGraphicFramePr>
                  <a:graphicFrameLocks noChangeAspect="1"/>
                </p:cNvGraphicFramePr>
                <p:nvPr/>
              </p:nvGraphicFramePr>
              <p:xfrm>
                <a:off x="2316" y="1646"/>
                <a:ext cx="40" cy="40"/>
              </p:xfrm>
              <a:graphic>
                <a:graphicData uri="http://schemas.openxmlformats.org/presentationml/2006/ole">
                  <p:oleObj spid="_x0000_s2516" name="Clip" r:id="rId5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7" name="Object 469"/>
                <p:cNvGraphicFramePr>
                  <a:graphicFrameLocks noChangeAspect="1"/>
                </p:cNvGraphicFramePr>
                <p:nvPr/>
              </p:nvGraphicFramePr>
              <p:xfrm>
                <a:off x="2300" y="1668"/>
                <a:ext cx="40" cy="40"/>
              </p:xfrm>
              <a:graphic>
                <a:graphicData uri="http://schemas.openxmlformats.org/presentationml/2006/ole">
                  <p:oleObj spid="_x0000_s2517" name="Clip" r:id="rId5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8" name="Object 470"/>
                <p:cNvGraphicFramePr>
                  <a:graphicFrameLocks noChangeAspect="1"/>
                </p:cNvGraphicFramePr>
                <p:nvPr/>
              </p:nvGraphicFramePr>
              <p:xfrm>
                <a:off x="2285" y="1610"/>
                <a:ext cx="40" cy="40"/>
              </p:xfrm>
              <a:graphic>
                <a:graphicData uri="http://schemas.openxmlformats.org/presentationml/2006/ole">
                  <p:oleObj spid="_x0000_s2518" name="Clip" r:id="rId5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19" name="Object 471"/>
                <p:cNvGraphicFramePr>
                  <a:graphicFrameLocks noChangeAspect="1"/>
                </p:cNvGraphicFramePr>
                <p:nvPr/>
              </p:nvGraphicFramePr>
              <p:xfrm>
                <a:off x="2325" y="1679"/>
                <a:ext cx="40" cy="40"/>
              </p:xfrm>
              <a:graphic>
                <a:graphicData uri="http://schemas.openxmlformats.org/presentationml/2006/ole">
                  <p:oleObj spid="_x0000_s2519" name="Clip" r:id="rId5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0" name="Object 472"/>
                <p:cNvGraphicFramePr>
                  <a:graphicFrameLocks noChangeAspect="1"/>
                </p:cNvGraphicFramePr>
                <p:nvPr/>
              </p:nvGraphicFramePr>
              <p:xfrm>
                <a:off x="2189" y="1795"/>
                <a:ext cx="40" cy="40"/>
              </p:xfrm>
              <a:graphic>
                <a:graphicData uri="http://schemas.openxmlformats.org/presentationml/2006/ole">
                  <p:oleObj spid="_x0000_s2520" name="Clip" r:id="rId5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1" name="Object 473"/>
                <p:cNvGraphicFramePr>
                  <a:graphicFrameLocks noChangeAspect="1"/>
                </p:cNvGraphicFramePr>
                <p:nvPr/>
              </p:nvGraphicFramePr>
              <p:xfrm>
                <a:off x="2242" y="1781"/>
                <a:ext cx="40" cy="40"/>
              </p:xfrm>
              <a:graphic>
                <a:graphicData uri="http://schemas.openxmlformats.org/presentationml/2006/ole">
                  <p:oleObj spid="_x0000_s2521" name="Clip" r:id="rId5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2" name="Object 474"/>
                <p:cNvGraphicFramePr>
                  <a:graphicFrameLocks noChangeAspect="1"/>
                </p:cNvGraphicFramePr>
                <p:nvPr/>
              </p:nvGraphicFramePr>
              <p:xfrm>
                <a:off x="2305" y="1617"/>
                <a:ext cx="40" cy="40"/>
              </p:xfrm>
              <a:graphic>
                <a:graphicData uri="http://schemas.openxmlformats.org/presentationml/2006/ole">
                  <p:oleObj spid="_x0000_s2522" name="Clip" r:id="rId5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3" name="Object 475"/>
                <p:cNvGraphicFramePr>
                  <a:graphicFrameLocks noChangeAspect="1"/>
                </p:cNvGraphicFramePr>
                <p:nvPr/>
              </p:nvGraphicFramePr>
              <p:xfrm>
                <a:off x="2271" y="1610"/>
                <a:ext cx="40" cy="40"/>
              </p:xfrm>
              <a:graphic>
                <a:graphicData uri="http://schemas.openxmlformats.org/presentationml/2006/ole">
                  <p:oleObj spid="_x0000_s2523" name="Clip" r:id="rId55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4" name="Object 476"/>
                <p:cNvGraphicFramePr>
                  <a:graphicFrameLocks noChangeAspect="1"/>
                </p:cNvGraphicFramePr>
                <p:nvPr/>
              </p:nvGraphicFramePr>
              <p:xfrm>
                <a:off x="2216" y="1563"/>
                <a:ext cx="40" cy="40"/>
              </p:xfrm>
              <a:graphic>
                <a:graphicData uri="http://schemas.openxmlformats.org/presentationml/2006/ole">
                  <p:oleObj spid="_x0000_s2524" name="Clip" r:id="rId55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5" name="Object 477"/>
                <p:cNvGraphicFramePr>
                  <a:graphicFrameLocks noChangeAspect="1"/>
                </p:cNvGraphicFramePr>
                <p:nvPr/>
              </p:nvGraphicFramePr>
              <p:xfrm>
                <a:off x="1922" y="1541"/>
                <a:ext cx="40" cy="40"/>
              </p:xfrm>
              <a:graphic>
                <a:graphicData uri="http://schemas.openxmlformats.org/presentationml/2006/ole">
                  <p:oleObj spid="_x0000_s2525" name="Clip" r:id="rId55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6" name="Object 478"/>
                <p:cNvGraphicFramePr>
                  <a:graphicFrameLocks noChangeAspect="1"/>
                </p:cNvGraphicFramePr>
                <p:nvPr/>
              </p:nvGraphicFramePr>
              <p:xfrm>
                <a:off x="2198" y="1686"/>
                <a:ext cx="40" cy="40"/>
              </p:xfrm>
              <a:graphic>
                <a:graphicData uri="http://schemas.openxmlformats.org/presentationml/2006/ole">
                  <p:oleObj spid="_x0000_s2526" name="Clip" r:id="rId55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7" name="Object 479"/>
                <p:cNvGraphicFramePr>
                  <a:graphicFrameLocks noChangeAspect="1"/>
                </p:cNvGraphicFramePr>
                <p:nvPr/>
              </p:nvGraphicFramePr>
              <p:xfrm>
                <a:off x="2142" y="1650"/>
                <a:ext cx="40" cy="40"/>
              </p:xfrm>
              <a:graphic>
                <a:graphicData uri="http://schemas.openxmlformats.org/presentationml/2006/ole">
                  <p:oleObj spid="_x0000_s2527" name="Clip" r:id="rId55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8" name="Object 480"/>
                <p:cNvGraphicFramePr>
                  <a:graphicFrameLocks noChangeAspect="1"/>
                </p:cNvGraphicFramePr>
                <p:nvPr/>
              </p:nvGraphicFramePr>
              <p:xfrm>
                <a:off x="2300" y="1697"/>
                <a:ext cx="40" cy="40"/>
              </p:xfrm>
              <a:graphic>
                <a:graphicData uri="http://schemas.openxmlformats.org/presentationml/2006/ole">
                  <p:oleObj spid="_x0000_s2528" name="Clip" r:id="rId55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29" name="Object 481"/>
                <p:cNvGraphicFramePr>
                  <a:graphicFrameLocks noChangeAspect="1"/>
                </p:cNvGraphicFramePr>
                <p:nvPr/>
              </p:nvGraphicFramePr>
              <p:xfrm>
                <a:off x="2302" y="1661"/>
                <a:ext cx="40" cy="40"/>
              </p:xfrm>
              <a:graphic>
                <a:graphicData uri="http://schemas.openxmlformats.org/presentationml/2006/ole">
                  <p:oleObj spid="_x0000_s2529" name="Clip" r:id="rId55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0" name="Object 482"/>
                <p:cNvGraphicFramePr>
                  <a:graphicFrameLocks noChangeAspect="1"/>
                </p:cNvGraphicFramePr>
                <p:nvPr/>
              </p:nvGraphicFramePr>
              <p:xfrm>
                <a:off x="2238" y="1692"/>
                <a:ext cx="40" cy="40"/>
              </p:xfrm>
              <a:graphic>
                <a:graphicData uri="http://schemas.openxmlformats.org/presentationml/2006/ole">
                  <p:oleObj spid="_x0000_s2530" name="Clip" r:id="rId55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1" name="Object 483"/>
                <p:cNvGraphicFramePr>
                  <a:graphicFrameLocks noChangeAspect="1"/>
                </p:cNvGraphicFramePr>
                <p:nvPr/>
              </p:nvGraphicFramePr>
              <p:xfrm>
                <a:off x="2225" y="1617"/>
                <a:ext cx="40" cy="40"/>
              </p:xfrm>
              <a:graphic>
                <a:graphicData uri="http://schemas.openxmlformats.org/presentationml/2006/ole">
                  <p:oleObj spid="_x0000_s2531" name="Clip" r:id="rId55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2" name="Object 484"/>
                <p:cNvGraphicFramePr>
                  <a:graphicFrameLocks noChangeAspect="1"/>
                </p:cNvGraphicFramePr>
                <p:nvPr/>
              </p:nvGraphicFramePr>
              <p:xfrm>
                <a:off x="2216" y="1795"/>
                <a:ext cx="40" cy="40"/>
              </p:xfrm>
              <a:graphic>
                <a:graphicData uri="http://schemas.openxmlformats.org/presentationml/2006/ole">
                  <p:oleObj spid="_x0000_s2532" name="Clip" r:id="rId56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3" name="Object 485"/>
                <p:cNvGraphicFramePr>
                  <a:graphicFrameLocks noChangeAspect="1"/>
                </p:cNvGraphicFramePr>
                <p:nvPr/>
              </p:nvGraphicFramePr>
              <p:xfrm>
                <a:off x="2012" y="1655"/>
                <a:ext cx="40" cy="40"/>
              </p:xfrm>
              <a:graphic>
                <a:graphicData uri="http://schemas.openxmlformats.org/presentationml/2006/ole">
                  <p:oleObj spid="_x0000_s2533" name="Clip" r:id="rId56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4" name="Object 486"/>
                <p:cNvGraphicFramePr>
                  <a:graphicFrameLocks noChangeAspect="1"/>
                </p:cNvGraphicFramePr>
                <p:nvPr/>
              </p:nvGraphicFramePr>
              <p:xfrm>
                <a:off x="2076" y="1549"/>
                <a:ext cx="40" cy="40"/>
              </p:xfrm>
              <a:graphic>
                <a:graphicData uri="http://schemas.openxmlformats.org/presentationml/2006/ole">
                  <p:oleObj spid="_x0000_s2534" name="Clip" r:id="rId56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5" name="Object 487"/>
                <p:cNvGraphicFramePr>
                  <a:graphicFrameLocks noChangeAspect="1"/>
                </p:cNvGraphicFramePr>
                <p:nvPr/>
              </p:nvGraphicFramePr>
              <p:xfrm>
                <a:off x="2122" y="1578"/>
                <a:ext cx="40" cy="40"/>
              </p:xfrm>
              <a:graphic>
                <a:graphicData uri="http://schemas.openxmlformats.org/presentationml/2006/ole">
                  <p:oleObj spid="_x0000_s2535" name="Clip" r:id="rId56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6" name="Object 488"/>
                <p:cNvGraphicFramePr>
                  <a:graphicFrameLocks noChangeAspect="1"/>
                </p:cNvGraphicFramePr>
                <p:nvPr/>
              </p:nvGraphicFramePr>
              <p:xfrm>
                <a:off x="2118" y="1636"/>
                <a:ext cx="40" cy="40"/>
              </p:xfrm>
              <a:graphic>
                <a:graphicData uri="http://schemas.openxmlformats.org/presentationml/2006/ole">
                  <p:oleObj spid="_x0000_s2536" name="Clip" r:id="rId56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7" name="Object 489"/>
                <p:cNvGraphicFramePr>
                  <a:graphicFrameLocks noChangeAspect="1"/>
                </p:cNvGraphicFramePr>
                <p:nvPr/>
              </p:nvGraphicFramePr>
              <p:xfrm>
                <a:off x="2180" y="1607"/>
                <a:ext cx="40" cy="40"/>
              </p:xfrm>
              <a:graphic>
                <a:graphicData uri="http://schemas.openxmlformats.org/presentationml/2006/ole">
                  <p:oleObj spid="_x0000_s2537" name="Clip" r:id="rId56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8" name="Object 490"/>
                <p:cNvGraphicFramePr>
                  <a:graphicFrameLocks noChangeAspect="1"/>
                </p:cNvGraphicFramePr>
                <p:nvPr/>
              </p:nvGraphicFramePr>
              <p:xfrm>
                <a:off x="2194" y="1549"/>
                <a:ext cx="40" cy="40"/>
              </p:xfrm>
              <a:graphic>
                <a:graphicData uri="http://schemas.openxmlformats.org/presentationml/2006/ole">
                  <p:oleObj spid="_x0000_s2538" name="Clip" r:id="rId56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39" name="Object 491"/>
                <p:cNvGraphicFramePr>
                  <a:graphicFrameLocks noChangeAspect="1"/>
                </p:cNvGraphicFramePr>
                <p:nvPr/>
              </p:nvGraphicFramePr>
              <p:xfrm>
                <a:off x="2209" y="1578"/>
                <a:ext cx="40" cy="40"/>
              </p:xfrm>
              <a:graphic>
                <a:graphicData uri="http://schemas.openxmlformats.org/presentationml/2006/ole">
                  <p:oleObj spid="_x0000_s2539" name="Clip" r:id="rId56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0" name="Object 492"/>
                <p:cNvGraphicFramePr>
                  <a:graphicFrameLocks noChangeAspect="1"/>
                </p:cNvGraphicFramePr>
                <p:nvPr/>
              </p:nvGraphicFramePr>
              <p:xfrm>
                <a:off x="2136" y="1542"/>
                <a:ext cx="40" cy="40"/>
              </p:xfrm>
              <a:graphic>
                <a:graphicData uri="http://schemas.openxmlformats.org/presentationml/2006/ole">
                  <p:oleObj spid="_x0000_s2540" name="Clip" r:id="rId56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1" name="Object 493"/>
                <p:cNvGraphicFramePr>
                  <a:graphicFrameLocks noChangeAspect="1"/>
                </p:cNvGraphicFramePr>
                <p:nvPr/>
              </p:nvGraphicFramePr>
              <p:xfrm>
                <a:off x="2078" y="1600"/>
                <a:ext cx="40" cy="40"/>
              </p:xfrm>
              <a:graphic>
                <a:graphicData uri="http://schemas.openxmlformats.org/presentationml/2006/ole">
                  <p:oleObj spid="_x0000_s2541" name="Clip" r:id="rId56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2" name="Object 494"/>
                <p:cNvGraphicFramePr>
                  <a:graphicFrameLocks noChangeAspect="1"/>
                </p:cNvGraphicFramePr>
                <p:nvPr/>
              </p:nvGraphicFramePr>
              <p:xfrm>
                <a:off x="2147" y="1549"/>
                <a:ext cx="40" cy="40"/>
              </p:xfrm>
              <a:graphic>
                <a:graphicData uri="http://schemas.openxmlformats.org/presentationml/2006/ole">
                  <p:oleObj spid="_x0000_s2542" name="Clip" r:id="rId57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3" name="Object 495"/>
                <p:cNvGraphicFramePr>
                  <a:graphicFrameLocks noChangeAspect="1"/>
                </p:cNvGraphicFramePr>
                <p:nvPr/>
              </p:nvGraphicFramePr>
              <p:xfrm>
                <a:off x="2093" y="1578"/>
                <a:ext cx="40" cy="40"/>
              </p:xfrm>
              <a:graphic>
                <a:graphicData uri="http://schemas.openxmlformats.org/presentationml/2006/ole">
                  <p:oleObj spid="_x0000_s2543" name="Clip" r:id="rId57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4" name="Object 496"/>
                <p:cNvGraphicFramePr>
                  <a:graphicFrameLocks noChangeAspect="1"/>
                </p:cNvGraphicFramePr>
                <p:nvPr/>
              </p:nvGraphicFramePr>
              <p:xfrm>
                <a:off x="2194" y="1578"/>
                <a:ext cx="40" cy="40"/>
              </p:xfrm>
              <a:graphic>
                <a:graphicData uri="http://schemas.openxmlformats.org/presentationml/2006/ole">
                  <p:oleObj spid="_x0000_s2544" name="Clip" r:id="rId57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5" name="Object 497"/>
                <p:cNvGraphicFramePr>
                  <a:graphicFrameLocks noChangeAspect="1"/>
                </p:cNvGraphicFramePr>
                <p:nvPr/>
              </p:nvGraphicFramePr>
              <p:xfrm>
                <a:off x="2078" y="1607"/>
                <a:ext cx="40" cy="40"/>
              </p:xfrm>
              <a:graphic>
                <a:graphicData uri="http://schemas.openxmlformats.org/presentationml/2006/ole">
                  <p:oleObj spid="_x0000_s2545" name="Clip" r:id="rId57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6" name="Object 498"/>
                <p:cNvGraphicFramePr>
                  <a:graphicFrameLocks noChangeAspect="1"/>
                </p:cNvGraphicFramePr>
                <p:nvPr/>
              </p:nvGraphicFramePr>
              <p:xfrm>
                <a:off x="2067" y="1676"/>
                <a:ext cx="40" cy="40"/>
              </p:xfrm>
              <a:graphic>
                <a:graphicData uri="http://schemas.openxmlformats.org/presentationml/2006/ole">
                  <p:oleObj spid="_x0000_s2546" name="Clip" r:id="rId57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7" name="Object 499"/>
                <p:cNvGraphicFramePr>
                  <a:graphicFrameLocks noChangeAspect="1"/>
                </p:cNvGraphicFramePr>
                <p:nvPr/>
              </p:nvGraphicFramePr>
              <p:xfrm>
                <a:off x="2176" y="1665"/>
                <a:ext cx="40" cy="40"/>
              </p:xfrm>
              <a:graphic>
                <a:graphicData uri="http://schemas.openxmlformats.org/presentationml/2006/ole">
                  <p:oleObj spid="_x0000_s2547" name="Clip" r:id="rId57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8" name="Object 500"/>
                <p:cNvGraphicFramePr>
                  <a:graphicFrameLocks noChangeAspect="1"/>
                </p:cNvGraphicFramePr>
                <p:nvPr/>
              </p:nvGraphicFramePr>
              <p:xfrm>
                <a:off x="2076" y="1578"/>
                <a:ext cx="40" cy="40"/>
              </p:xfrm>
              <a:graphic>
                <a:graphicData uri="http://schemas.openxmlformats.org/presentationml/2006/ole">
                  <p:oleObj spid="_x0000_s2548" name="Clip" r:id="rId57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49" name="Object 501"/>
                <p:cNvGraphicFramePr>
                  <a:graphicFrameLocks noChangeAspect="1"/>
                </p:cNvGraphicFramePr>
                <p:nvPr/>
              </p:nvGraphicFramePr>
              <p:xfrm>
                <a:off x="2136" y="1542"/>
                <a:ext cx="40" cy="40"/>
              </p:xfrm>
              <a:graphic>
                <a:graphicData uri="http://schemas.openxmlformats.org/presentationml/2006/ole">
                  <p:oleObj spid="_x0000_s2549" name="Clip" r:id="rId57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0" name="Object 502"/>
                <p:cNvGraphicFramePr>
                  <a:graphicFrameLocks noChangeAspect="1"/>
                </p:cNvGraphicFramePr>
                <p:nvPr/>
              </p:nvGraphicFramePr>
              <p:xfrm>
                <a:off x="2194" y="1509"/>
                <a:ext cx="40" cy="40"/>
              </p:xfrm>
              <a:graphic>
                <a:graphicData uri="http://schemas.openxmlformats.org/presentationml/2006/ole">
                  <p:oleObj spid="_x0000_s2550" name="Clip" r:id="rId57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1" name="Object 503"/>
                <p:cNvGraphicFramePr>
                  <a:graphicFrameLocks noChangeAspect="1"/>
                </p:cNvGraphicFramePr>
                <p:nvPr/>
              </p:nvGraphicFramePr>
              <p:xfrm>
                <a:off x="2176" y="1549"/>
                <a:ext cx="40" cy="40"/>
              </p:xfrm>
              <a:graphic>
                <a:graphicData uri="http://schemas.openxmlformats.org/presentationml/2006/ole">
                  <p:oleObj spid="_x0000_s2551" name="Clip" r:id="rId57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2" name="Object 504"/>
                <p:cNvGraphicFramePr>
                  <a:graphicFrameLocks noChangeAspect="1"/>
                </p:cNvGraphicFramePr>
                <p:nvPr/>
              </p:nvGraphicFramePr>
              <p:xfrm>
                <a:off x="2076" y="1562"/>
                <a:ext cx="40" cy="40"/>
              </p:xfrm>
              <a:graphic>
                <a:graphicData uri="http://schemas.openxmlformats.org/presentationml/2006/ole">
                  <p:oleObj spid="_x0000_s2552" name="Clip" r:id="rId58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3" name="Object 505"/>
                <p:cNvGraphicFramePr>
                  <a:graphicFrameLocks noChangeAspect="1"/>
                </p:cNvGraphicFramePr>
                <p:nvPr/>
              </p:nvGraphicFramePr>
              <p:xfrm>
                <a:off x="2093" y="1549"/>
                <a:ext cx="40" cy="40"/>
              </p:xfrm>
              <a:graphic>
                <a:graphicData uri="http://schemas.openxmlformats.org/presentationml/2006/ole">
                  <p:oleObj spid="_x0000_s2553" name="Clip" r:id="rId58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4" name="Object 506"/>
                <p:cNvGraphicFramePr>
                  <a:graphicFrameLocks noChangeAspect="1"/>
                </p:cNvGraphicFramePr>
                <p:nvPr/>
              </p:nvGraphicFramePr>
              <p:xfrm>
                <a:off x="2078" y="1571"/>
                <a:ext cx="40" cy="40"/>
              </p:xfrm>
              <a:graphic>
                <a:graphicData uri="http://schemas.openxmlformats.org/presentationml/2006/ole">
                  <p:oleObj spid="_x0000_s2554" name="Clip" r:id="rId58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5" name="Object 507"/>
                <p:cNvGraphicFramePr>
                  <a:graphicFrameLocks noChangeAspect="1"/>
                </p:cNvGraphicFramePr>
                <p:nvPr/>
              </p:nvGraphicFramePr>
              <p:xfrm>
                <a:off x="2107" y="1520"/>
                <a:ext cx="40" cy="40"/>
              </p:xfrm>
              <a:graphic>
                <a:graphicData uri="http://schemas.openxmlformats.org/presentationml/2006/ole">
                  <p:oleObj spid="_x0000_s2555" name="Clip" r:id="rId58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6" name="Object 508"/>
                <p:cNvGraphicFramePr>
                  <a:graphicFrameLocks noChangeAspect="1"/>
                </p:cNvGraphicFramePr>
                <p:nvPr/>
              </p:nvGraphicFramePr>
              <p:xfrm>
                <a:off x="2105" y="1520"/>
                <a:ext cx="40" cy="40"/>
              </p:xfrm>
              <a:graphic>
                <a:graphicData uri="http://schemas.openxmlformats.org/presentationml/2006/ole">
                  <p:oleObj spid="_x0000_s2556" name="Clip" r:id="rId58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7" name="Object 509"/>
                <p:cNvGraphicFramePr>
                  <a:graphicFrameLocks noChangeAspect="1"/>
                </p:cNvGraphicFramePr>
                <p:nvPr/>
              </p:nvGraphicFramePr>
              <p:xfrm>
                <a:off x="2194" y="1665"/>
                <a:ext cx="40" cy="40"/>
              </p:xfrm>
              <a:graphic>
                <a:graphicData uri="http://schemas.openxmlformats.org/presentationml/2006/ole">
                  <p:oleObj spid="_x0000_s2557" name="Clip" r:id="rId58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8" name="Object 510"/>
                <p:cNvGraphicFramePr>
                  <a:graphicFrameLocks noChangeAspect="1"/>
                </p:cNvGraphicFramePr>
                <p:nvPr/>
              </p:nvGraphicFramePr>
              <p:xfrm>
                <a:off x="1951" y="1551"/>
                <a:ext cx="40" cy="40"/>
              </p:xfrm>
              <a:graphic>
                <a:graphicData uri="http://schemas.openxmlformats.org/presentationml/2006/ole">
                  <p:oleObj spid="_x0000_s2558" name="Clip" r:id="rId58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59" name="Object 511"/>
                <p:cNvGraphicFramePr>
                  <a:graphicFrameLocks noChangeAspect="1"/>
                </p:cNvGraphicFramePr>
                <p:nvPr/>
              </p:nvGraphicFramePr>
              <p:xfrm>
                <a:off x="2134" y="1571"/>
                <a:ext cx="40" cy="40"/>
              </p:xfrm>
              <a:graphic>
                <a:graphicData uri="http://schemas.openxmlformats.org/presentationml/2006/ole">
                  <p:oleObj spid="_x0000_s2559" name="Clip" r:id="rId58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0" name="Object 512"/>
                <p:cNvGraphicFramePr>
                  <a:graphicFrameLocks noChangeAspect="1"/>
                </p:cNvGraphicFramePr>
                <p:nvPr/>
              </p:nvGraphicFramePr>
              <p:xfrm>
                <a:off x="2165" y="1665"/>
                <a:ext cx="40" cy="40"/>
              </p:xfrm>
              <a:graphic>
                <a:graphicData uri="http://schemas.openxmlformats.org/presentationml/2006/ole">
                  <p:oleObj spid="_x0000_s2560" name="Clip" r:id="rId58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1" name="Object 513"/>
                <p:cNvGraphicFramePr>
                  <a:graphicFrameLocks noChangeAspect="1"/>
                </p:cNvGraphicFramePr>
                <p:nvPr/>
              </p:nvGraphicFramePr>
              <p:xfrm>
                <a:off x="2078" y="1600"/>
                <a:ext cx="40" cy="40"/>
              </p:xfrm>
              <a:graphic>
                <a:graphicData uri="http://schemas.openxmlformats.org/presentationml/2006/ole">
                  <p:oleObj spid="_x0000_s2561" name="Clip" r:id="rId58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2" name="Object 514"/>
                <p:cNvGraphicFramePr>
                  <a:graphicFrameLocks noChangeAspect="1"/>
                </p:cNvGraphicFramePr>
                <p:nvPr/>
              </p:nvGraphicFramePr>
              <p:xfrm>
                <a:off x="2163" y="1520"/>
                <a:ext cx="40" cy="40"/>
              </p:xfrm>
              <a:graphic>
                <a:graphicData uri="http://schemas.openxmlformats.org/presentationml/2006/ole">
                  <p:oleObj spid="_x0000_s2562" name="Clip" r:id="rId59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3" name="Object 515"/>
                <p:cNvGraphicFramePr>
                  <a:graphicFrameLocks noChangeAspect="1"/>
                </p:cNvGraphicFramePr>
                <p:nvPr/>
              </p:nvGraphicFramePr>
              <p:xfrm>
                <a:off x="2036" y="1576"/>
                <a:ext cx="40" cy="40"/>
              </p:xfrm>
              <a:graphic>
                <a:graphicData uri="http://schemas.openxmlformats.org/presentationml/2006/ole">
                  <p:oleObj spid="_x0000_s2563" name="Clip" r:id="rId59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4" name="Object 516"/>
                <p:cNvGraphicFramePr>
                  <a:graphicFrameLocks noChangeAspect="1"/>
                </p:cNvGraphicFramePr>
                <p:nvPr/>
              </p:nvGraphicFramePr>
              <p:xfrm>
                <a:off x="2114" y="1549"/>
                <a:ext cx="40" cy="40"/>
              </p:xfrm>
              <a:graphic>
                <a:graphicData uri="http://schemas.openxmlformats.org/presentationml/2006/ole">
                  <p:oleObj spid="_x0000_s2564" name="Clip" r:id="rId59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5" name="Object 517"/>
                <p:cNvGraphicFramePr>
                  <a:graphicFrameLocks noChangeAspect="1"/>
                </p:cNvGraphicFramePr>
                <p:nvPr/>
              </p:nvGraphicFramePr>
              <p:xfrm>
                <a:off x="2165" y="1549"/>
                <a:ext cx="40" cy="40"/>
              </p:xfrm>
              <a:graphic>
                <a:graphicData uri="http://schemas.openxmlformats.org/presentationml/2006/ole">
                  <p:oleObj spid="_x0000_s2565" name="Clip" r:id="rId59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6" name="Object 518"/>
                <p:cNvGraphicFramePr>
                  <a:graphicFrameLocks noChangeAspect="1"/>
                </p:cNvGraphicFramePr>
                <p:nvPr/>
              </p:nvGraphicFramePr>
              <p:xfrm>
                <a:off x="2078" y="1600"/>
                <a:ext cx="40" cy="40"/>
              </p:xfrm>
              <a:graphic>
                <a:graphicData uri="http://schemas.openxmlformats.org/presentationml/2006/ole">
                  <p:oleObj spid="_x0000_s2566" name="Clip" r:id="rId59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7" name="Object 519"/>
                <p:cNvGraphicFramePr>
                  <a:graphicFrameLocks noChangeAspect="1"/>
                </p:cNvGraphicFramePr>
                <p:nvPr/>
              </p:nvGraphicFramePr>
              <p:xfrm>
                <a:off x="2011" y="1664"/>
                <a:ext cx="40" cy="40"/>
              </p:xfrm>
              <a:graphic>
                <a:graphicData uri="http://schemas.openxmlformats.org/presentationml/2006/ole">
                  <p:oleObj spid="_x0000_s2567" name="Clip" r:id="rId59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8" name="Object 520"/>
                <p:cNvGraphicFramePr>
                  <a:graphicFrameLocks noChangeAspect="1"/>
                </p:cNvGraphicFramePr>
                <p:nvPr/>
              </p:nvGraphicFramePr>
              <p:xfrm>
                <a:off x="2182" y="1600"/>
                <a:ext cx="40" cy="40"/>
              </p:xfrm>
              <a:graphic>
                <a:graphicData uri="http://schemas.openxmlformats.org/presentationml/2006/ole">
                  <p:oleObj spid="_x0000_s2568" name="Clip" r:id="rId59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69" name="Object 521"/>
                <p:cNvGraphicFramePr>
                  <a:graphicFrameLocks noChangeAspect="1"/>
                </p:cNvGraphicFramePr>
                <p:nvPr/>
              </p:nvGraphicFramePr>
              <p:xfrm>
                <a:off x="2209" y="1578"/>
                <a:ext cx="40" cy="40"/>
              </p:xfrm>
              <a:graphic>
                <a:graphicData uri="http://schemas.openxmlformats.org/presentationml/2006/ole">
                  <p:oleObj spid="_x0000_s2569" name="Clip" r:id="rId59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0" name="Object 522"/>
                <p:cNvGraphicFramePr>
                  <a:graphicFrameLocks noChangeAspect="1"/>
                </p:cNvGraphicFramePr>
                <p:nvPr/>
              </p:nvGraphicFramePr>
              <p:xfrm>
                <a:off x="2134" y="1533"/>
                <a:ext cx="40" cy="40"/>
              </p:xfrm>
              <a:graphic>
                <a:graphicData uri="http://schemas.openxmlformats.org/presentationml/2006/ole">
                  <p:oleObj spid="_x0000_s2570" name="Clip" r:id="rId59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1" name="Object 523"/>
                <p:cNvGraphicFramePr>
                  <a:graphicFrameLocks noChangeAspect="1"/>
                </p:cNvGraphicFramePr>
                <p:nvPr/>
              </p:nvGraphicFramePr>
              <p:xfrm>
                <a:off x="2107" y="1636"/>
                <a:ext cx="40" cy="40"/>
              </p:xfrm>
              <a:graphic>
                <a:graphicData uri="http://schemas.openxmlformats.org/presentationml/2006/ole">
                  <p:oleObj spid="_x0000_s2571" name="Clip" r:id="rId59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2" name="Object 524"/>
                <p:cNvGraphicFramePr>
                  <a:graphicFrameLocks noChangeAspect="1"/>
                </p:cNvGraphicFramePr>
                <p:nvPr/>
              </p:nvGraphicFramePr>
              <p:xfrm>
                <a:off x="2165" y="1578"/>
                <a:ext cx="40" cy="40"/>
              </p:xfrm>
              <a:graphic>
                <a:graphicData uri="http://schemas.openxmlformats.org/presentationml/2006/ole">
                  <p:oleObj spid="_x0000_s2572" name="Clip" r:id="rId60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3" name="Object 525"/>
                <p:cNvGraphicFramePr>
                  <a:graphicFrameLocks noChangeAspect="1"/>
                </p:cNvGraphicFramePr>
                <p:nvPr/>
              </p:nvGraphicFramePr>
              <p:xfrm>
                <a:off x="2180" y="1636"/>
                <a:ext cx="40" cy="40"/>
              </p:xfrm>
              <a:graphic>
                <a:graphicData uri="http://schemas.openxmlformats.org/presentationml/2006/ole">
                  <p:oleObj spid="_x0000_s2573" name="Clip" r:id="rId60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4" name="Object 526"/>
                <p:cNvGraphicFramePr>
                  <a:graphicFrameLocks noChangeAspect="1"/>
                </p:cNvGraphicFramePr>
                <p:nvPr/>
              </p:nvGraphicFramePr>
              <p:xfrm>
                <a:off x="2085" y="1527"/>
                <a:ext cx="40" cy="40"/>
              </p:xfrm>
              <a:graphic>
                <a:graphicData uri="http://schemas.openxmlformats.org/presentationml/2006/ole">
                  <p:oleObj spid="_x0000_s2574" name="Clip" r:id="rId60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5" name="Object 527"/>
                <p:cNvGraphicFramePr>
                  <a:graphicFrameLocks noChangeAspect="1"/>
                </p:cNvGraphicFramePr>
                <p:nvPr/>
              </p:nvGraphicFramePr>
              <p:xfrm>
                <a:off x="2078" y="1578"/>
                <a:ext cx="40" cy="40"/>
              </p:xfrm>
              <a:graphic>
                <a:graphicData uri="http://schemas.openxmlformats.org/presentationml/2006/ole">
                  <p:oleObj spid="_x0000_s2575" name="Clip" r:id="rId60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6" name="Object 528"/>
                <p:cNvGraphicFramePr>
                  <a:graphicFrameLocks noChangeAspect="1"/>
                </p:cNvGraphicFramePr>
                <p:nvPr/>
              </p:nvGraphicFramePr>
              <p:xfrm>
                <a:off x="2105" y="1636"/>
                <a:ext cx="40" cy="40"/>
              </p:xfrm>
              <a:graphic>
                <a:graphicData uri="http://schemas.openxmlformats.org/presentationml/2006/ole">
                  <p:oleObj spid="_x0000_s2576" name="Clip" r:id="rId60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7" name="Object 529"/>
                <p:cNvGraphicFramePr>
                  <a:graphicFrameLocks noChangeAspect="1"/>
                </p:cNvGraphicFramePr>
                <p:nvPr/>
              </p:nvGraphicFramePr>
              <p:xfrm>
                <a:off x="1995" y="1593"/>
                <a:ext cx="40" cy="40"/>
              </p:xfrm>
              <a:graphic>
                <a:graphicData uri="http://schemas.openxmlformats.org/presentationml/2006/ole">
                  <p:oleObj spid="_x0000_s2577" name="Clip" r:id="rId60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8" name="Object 530"/>
                <p:cNvGraphicFramePr>
                  <a:graphicFrameLocks noChangeAspect="1"/>
                </p:cNvGraphicFramePr>
                <p:nvPr/>
              </p:nvGraphicFramePr>
              <p:xfrm>
                <a:off x="2236" y="1667"/>
                <a:ext cx="40" cy="40"/>
              </p:xfrm>
              <a:graphic>
                <a:graphicData uri="http://schemas.openxmlformats.org/presentationml/2006/ole">
                  <p:oleObj spid="_x0000_s2578" name="Clip" r:id="rId60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79" name="Object 531"/>
                <p:cNvGraphicFramePr>
                  <a:graphicFrameLocks noChangeAspect="1"/>
                </p:cNvGraphicFramePr>
                <p:nvPr/>
              </p:nvGraphicFramePr>
              <p:xfrm>
                <a:off x="2173" y="1501"/>
                <a:ext cx="40" cy="40"/>
              </p:xfrm>
              <a:graphic>
                <a:graphicData uri="http://schemas.openxmlformats.org/presentationml/2006/ole">
                  <p:oleObj spid="_x0000_s2579" name="Clip" r:id="rId60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0" name="Object 532"/>
                <p:cNvGraphicFramePr>
                  <a:graphicFrameLocks noChangeAspect="1"/>
                </p:cNvGraphicFramePr>
                <p:nvPr/>
              </p:nvGraphicFramePr>
              <p:xfrm>
                <a:off x="2231" y="1533"/>
                <a:ext cx="40" cy="40"/>
              </p:xfrm>
              <a:graphic>
                <a:graphicData uri="http://schemas.openxmlformats.org/presentationml/2006/ole">
                  <p:oleObj spid="_x0000_s2580" name="Clip" r:id="rId60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1" name="Object 533"/>
                <p:cNvGraphicFramePr>
                  <a:graphicFrameLocks noChangeAspect="1"/>
                </p:cNvGraphicFramePr>
                <p:nvPr/>
              </p:nvGraphicFramePr>
              <p:xfrm>
                <a:off x="2154" y="1636"/>
                <a:ext cx="40" cy="40"/>
              </p:xfrm>
              <a:graphic>
                <a:graphicData uri="http://schemas.openxmlformats.org/presentationml/2006/ole">
                  <p:oleObj spid="_x0000_s2581" name="Clip" r:id="rId60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2" name="Object 534"/>
                <p:cNvGraphicFramePr>
                  <a:graphicFrameLocks noChangeAspect="1"/>
                </p:cNvGraphicFramePr>
                <p:nvPr/>
              </p:nvGraphicFramePr>
              <p:xfrm>
                <a:off x="2151" y="1578"/>
                <a:ext cx="40" cy="40"/>
              </p:xfrm>
              <a:graphic>
                <a:graphicData uri="http://schemas.openxmlformats.org/presentationml/2006/ole">
                  <p:oleObj spid="_x0000_s2582" name="Clip" r:id="rId61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3" name="Object 535"/>
                <p:cNvGraphicFramePr>
                  <a:graphicFrameLocks noChangeAspect="1"/>
                </p:cNvGraphicFramePr>
                <p:nvPr/>
              </p:nvGraphicFramePr>
              <p:xfrm>
                <a:off x="2129" y="1651"/>
                <a:ext cx="40" cy="40"/>
              </p:xfrm>
              <a:graphic>
                <a:graphicData uri="http://schemas.openxmlformats.org/presentationml/2006/ole">
                  <p:oleObj spid="_x0000_s2583" name="Clip" r:id="rId61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4" name="Object 536"/>
                <p:cNvGraphicFramePr>
                  <a:graphicFrameLocks noChangeAspect="1"/>
                </p:cNvGraphicFramePr>
                <p:nvPr/>
              </p:nvGraphicFramePr>
              <p:xfrm>
                <a:off x="2135" y="1611"/>
                <a:ext cx="40" cy="40"/>
              </p:xfrm>
              <a:graphic>
                <a:graphicData uri="http://schemas.openxmlformats.org/presentationml/2006/ole">
                  <p:oleObj spid="_x0000_s2584" name="Clip" r:id="rId61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5" name="Object 537"/>
                <p:cNvGraphicFramePr>
                  <a:graphicFrameLocks noChangeAspect="1"/>
                </p:cNvGraphicFramePr>
                <p:nvPr/>
              </p:nvGraphicFramePr>
              <p:xfrm>
                <a:off x="2222" y="1640"/>
                <a:ext cx="40" cy="40"/>
              </p:xfrm>
              <a:graphic>
                <a:graphicData uri="http://schemas.openxmlformats.org/presentationml/2006/ole">
                  <p:oleObj spid="_x0000_s2585" name="Clip" r:id="rId61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6" name="Object 538"/>
                <p:cNvGraphicFramePr>
                  <a:graphicFrameLocks noChangeAspect="1"/>
                </p:cNvGraphicFramePr>
                <p:nvPr/>
              </p:nvGraphicFramePr>
              <p:xfrm>
                <a:off x="2005" y="1577"/>
                <a:ext cx="40" cy="40"/>
              </p:xfrm>
              <a:graphic>
                <a:graphicData uri="http://schemas.openxmlformats.org/presentationml/2006/ole">
                  <p:oleObj spid="_x0000_s2586" name="Clip" r:id="rId61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7" name="Object 539"/>
                <p:cNvGraphicFramePr>
                  <a:graphicFrameLocks noChangeAspect="1"/>
                </p:cNvGraphicFramePr>
                <p:nvPr/>
              </p:nvGraphicFramePr>
              <p:xfrm>
                <a:off x="2105" y="1607"/>
                <a:ext cx="40" cy="40"/>
              </p:xfrm>
              <a:graphic>
                <a:graphicData uri="http://schemas.openxmlformats.org/presentationml/2006/ole">
                  <p:oleObj spid="_x0000_s2587" name="Clip" r:id="rId61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8" name="Object 540"/>
                <p:cNvGraphicFramePr>
                  <a:graphicFrameLocks noChangeAspect="1"/>
                </p:cNvGraphicFramePr>
                <p:nvPr/>
              </p:nvGraphicFramePr>
              <p:xfrm>
                <a:off x="2271" y="1558"/>
                <a:ext cx="40" cy="40"/>
              </p:xfrm>
              <a:graphic>
                <a:graphicData uri="http://schemas.openxmlformats.org/presentationml/2006/ole">
                  <p:oleObj spid="_x0000_s2588" name="Clip" r:id="rId61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89" name="Object 541"/>
                <p:cNvGraphicFramePr>
                  <a:graphicFrameLocks noChangeAspect="1"/>
                </p:cNvGraphicFramePr>
                <p:nvPr/>
              </p:nvGraphicFramePr>
              <p:xfrm>
                <a:off x="2142" y="1496"/>
                <a:ext cx="40" cy="40"/>
              </p:xfrm>
              <a:graphic>
                <a:graphicData uri="http://schemas.openxmlformats.org/presentationml/2006/ole">
                  <p:oleObj spid="_x0000_s2589" name="Clip" r:id="rId61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0" name="Object 542"/>
                <p:cNvGraphicFramePr>
                  <a:graphicFrameLocks noChangeAspect="1"/>
                </p:cNvGraphicFramePr>
                <p:nvPr/>
              </p:nvGraphicFramePr>
              <p:xfrm>
                <a:off x="2229" y="1514"/>
                <a:ext cx="40" cy="40"/>
              </p:xfrm>
              <a:graphic>
                <a:graphicData uri="http://schemas.openxmlformats.org/presentationml/2006/ole">
                  <p:oleObj spid="_x0000_s2590" name="Clip" r:id="rId61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1" name="Object 543"/>
                <p:cNvGraphicFramePr>
                  <a:graphicFrameLocks noChangeAspect="1"/>
                </p:cNvGraphicFramePr>
                <p:nvPr/>
              </p:nvGraphicFramePr>
              <p:xfrm>
                <a:off x="2209" y="1607"/>
                <a:ext cx="40" cy="40"/>
              </p:xfrm>
              <a:graphic>
                <a:graphicData uri="http://schemas.openxmlformats.org/presentationml/2006/ole">
                  <p:oleObj spid="_x0000_s2591" name="Clip" r:id="rId61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2" name="Object 544"/>
                <p:cNvGraphicFramePr>
                  <a:graphicFrameLocks noChangeAspect="1"/>
                </p:cNvGraphicFramePr>
                <p:nvPr/>
              </p:nvGraphicFramePr>
              <p:xfrm>
                <a:off x="2198" y="1538"/>
                <a:ext cx="40" cy="40"/>
              </p:xfrm>
              <a:graphic>
                <a:graphicData uri="http://schemas.openxmlformats.org/presentationml/2006/ole">
                  <p:oleObj spid="_x0000_s2592" name="Clip" r:id="rId6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3" name="Object 545"/>
                <p:cNvGraphicFramePr>
                  <a:graphicFrameLocks noChangeAspect="1"/>
                </p:cNvGraphicFramePr>
                <p:nvPr/>
              </p:nvGraphicFramePr>
              <p:xfrm>
                <a:off x="2234" y="1618"/>
                <a:ext cx="40" cy="40"/>
              </p:xfrm>
              <a:graphic>
                <a:graphicData uri="http://schemas.openxmlformats.org/presentationml/2006/ole">
                  <p:oleObj spid="_x0000_s2593" name="Clip" r:id="rId6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4" name="Object 546"/>
                <p:cNvGraphicFramePr>
                  <a:graphicFrameLocks noChangeAspect="1"/>
                </p:cNvGraphicFramePr>
                <p:nvPr/>
              </p:nvGraphicFramePr>
              <p:xfrm>
                <a:off x="2146" y="1795"/>
                <a:ext cx="40" cy="40"/>
              </p:xfrm>
              <a:graphic>
                <a:graphicData uri="http://schemas.openxmlformats.org/presentationml/2006/ole">
                  <p:oleObj spid="_x0000_s2594" name="Clip" r:id="rId6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5" name="Object 547"/>
                <p:cNvGraphicFramePr>
                  <a:graphicFrameLocks noChangeAspect="1"/>
                </p:cNvGraphicFramePr>
                <p:nvPr/>
              </p:nvGraphicFramePr>
              <p:xfrm>
                <a:off x="2213" y="1721"/>
                <a:ext cx="40" cy="40"/>
              </p:xfrm>
              <a:graphic>
                <a:graphicData uri="http://schemas.openxmlformats.org/presentationml/2006/ole">
                  <p:oleObj spid="_x0000_s2595" name="Clip" r:id="rId6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6" name="Object 548"/>
                <p:cNvGraphicFramePr>
                  <a:graphicFrameLocks noChangeAspect="1"/>
                </p:cNvGraphicFramePr>
                <p:nvPr/>
              </p:nvGraphicFramePr>
              <p:xfrm>
                <a:off x="2093" y="1741"/>
                <a:ext cx="40" cy="40"/>
              </p:xfrm>
              <a:graphic>
                <a:graphicData uri="http://schemas.openxmlformats.org/presentationml/2006/ole">
                  <p:oleObj spid="_x0000_s2596" name="Clip" r:id="rId6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7" name="Object 549"/>
                <p:cNvGraphicFramePr>
                  <a:graphicFrameLocks noChangeAspect="1"/>
                </p:cNvGraphicFramePr>
                <p:nvPr/>
              </p:nvGraphicFramePr>
              <p:xfrm>
                <a:off x="2176" y="1551"/>
                <a:ext cx="40" cy="40"/>
              </p:xfrm>
              <a:graphic>
                <a:graphicData uri="http://schemas.openxmlformats.org/presentationml/2006/ole">
                  <p:oleObj spid="_x0000_s2597" name="Clip" r:id="rId6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8" name="Object 550"/>
                <p:cNvGraphicFramePr>
                  <a:graphicFrameLocks noChangeAspect="1"/>
                </p:cNvGraphicFramePr>
                <p:nvPr/>
              </p:nvGraphicFramePr>
              <p:xfrm>
                <a:off x="2104" y="1545"/>
                <a:ext cx="40" cy="40"/>
              </p:xfrm>
              <a:graphic>
                <a:graphicData uri="http://schemas.openxmlformats.org/presentationml/2006/ole">
                  <p:oleObj spid="_x0000_s2598" name="Clip" r:id="rId6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599" name="Object 551"/>
                <p:cNvGraphicFramePr>
                  <a:graphicFrameLocks noChangeAspect="1"/>
                </p:cNvGraphicFramePr>
                <p:nvPr/>
              </p:nvGraphicFramePr>
              <p:xfrm>
                <a:off x="2229" y="1642"/>
                <a:ext cx="40" cy="40"/>
              </p:xfrm>
              <a:graphic>
                <a:graphicData uri="http://schemas.openxmlformats.org/presentationml/2006/ole">
                  <p:oleObj spid="_x0000_s2599" name="Clip" r:id="rId6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0" name="Object 552"/>
                <p:cNvGraphicFramePr>
                  <a:graphicFrameLocks noChangeAspect="1"/>
                </p:cNvGraphicFramePr>
                <p:nvPr/>
              </p:nvGraphicFramePr>
              <p:xfrm>
                <a:off x="2107" y="1625"/>
                <a:ext cx="40" cy="40"/>
              </p:xfrm>
              <a:graphic>
                <a:graphicData uri="http://schemas.openxmlformats.org/presentationml/2006/ole">
                  <p:oleObj spid="_x0000_s2600" name="Clip" r:id="rId6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1" name="Object 553"/>
                <p:cNvGraphicFramePr>
                  <a:graphicFrameLocks noChangeAspect="1"/>
                </p:cNvGraphicFramePr>
                <p:nvPr/>
              </p:nvGraphicFramePr>
              <p:xfrm>
                <a:off x="2012" y="1592"/>
                <a:ext cx="40" cy="40"/>
              </p:xfrm>
              <a:graphic>
                <a:graphicData uri="http://schemas.openxmlformats.org/presentationml/2006/ole">
                  <p:oleObj spid="_x0000_s2601" name="Clip" r:id="rId6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2" name="Object 554"/>
                <p:cNvGraphicFramePr>
                  <a:graphicFrameLocks noChangeAspect="1"/>
                </p:cNvGraphicFramePr>
                <p:nvPr/>
              </p:nvGraphicFramePr>
              <p:xfrm>
                <a:off x="2233" y="1591"/>
                <a:ext cx="40" cy="40"/>
              </p:xfrm>
              <a:graphic>
                <a:graphicData uri="http://schemas.openxmlformats.org/presentationml/2006/ole">
                  <p:oleObj spid="_x0000_s2602" name="Clip" r:id="rId6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3" name="Object 555"/>
                <p:cNvGraphicFramePr>
                  <a:graphicFrameLocks noChangeAspect="1"/>
                </p:cNvGraphicFramePr>
                <p:nvPr/>
              </p:nvGraphicFramePr>
              <p:xfrm>
                <a:off x="2267" y="1536"/>
                <a:ext cx="40" cy="40"/>
              </p:xfrm>
              <a:graphic>
                <a:graphicData uri="http://schemas.openxmlformats.org/presentationml/2006/ole">
                  <p:oleObj spid="_x0000_s2603" name="Clip" r:id="rId6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4" name="Object 556"/>
                <p:cNvGraphicFramePr>
                  <a:graphicFrameLocks noChangeAspect="1"/>
                </p:cNvGraphicFramePr>
                <p:nvPr/>
              </p:nvGraphicFramePr>
              <p:xfrm>
                <a:off x="2151" y="1650"/>
                <a:ext cx="40" cy="40"/>
              </p:xfrm>
              <a:graphic>
                <a:graphicData uri="http://schemas.openxmlformats.org/presentationml/2006/ole">
                  <p:oleObj spid="_x0000_s2604" name="Clip" r:id="rId6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5" name="Object 557"/>
                <p:cNvGraphicFramePr>
                  <a:graphicFrameLocks noChangeAspect="1"/>
                </p:cNvGraphicFramePr>
                <p:nvPr/>
              </p:nvGraphicFramePr>
              <p:xfrm>
                <a:off x="2134" y="1556"/>
                <a:ext cx="40" cy="40"/>
              </p:xfrm>
              <a:graphic>
                <a:graphicData uri="http://schemas.openxmlformats.org/presentationml/2006/ole">
                  <p:oleObj spid="_x0000_s2605" name="Clip" r:id="rId6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6" name="Object 558"/>
                <p:cNvGraphicFramePr>
                  <a:graphicFrameLocks noChangeAspect="1"/>
                </p:cNvGraphicFramePr>
                <p:nvPr/>
              </p:nvGraphicFramePr>
              <p:xfrm>
                <a:off x="2106" y="1730"/>
                <a:ext cx="40" cy="40"/>
              </p:xfrm>
              <a:graphic>
                <a:graphicData uri="http://schemas.openxmlformats.org/presentationml/2006/ole">
                  <p:oleObj spid="_x0000_s2606" name="Clip" r:id="rId6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607" name="Object 559"/>
                <p:cNvGraphicFramePr>
                  <a:graphicFrameLocks noChangeAspect="1"/>
                </p:cNvGraphicFramePr>
                <p:nvPr/>
              </p:nvGraphicFramePr>
              <p:xfrm>
                <a:off x="2265" y="1599"/>
                <a:ext cx="40" cy="40"/>
              </p:xfrm>
              <a:graphic>
                <a:graphicData uri="http://schemas.openxmlformats.org/presentationml/2006/ole">
                  <p:oleObj spid="_x0000_s2607" name="Clip" r:id="rId635" imgW="142555" imgH="142555" progId="">
                    <p:embed/>
                  </p:oleObj>
                </a:graphicData>
              </a:graphic>
            </p:graphicFrame>
          </p:grpSp>
        </p:grpSp>
        <p:sp>
          <p:nvSpPr>
            <p:cNvPr id="3015" name="Line 674"/>
            <p:cNvSpPr>
              <a:spLocks noChangeShapeType="1"/>
            </p:cNvSpPr>
            <p:nvPr/>
          </p:nvSpPr>
          <p:spPr bwMode="auto">
            <a:xfrm>
              <a:off x="869" y="1050"/>
              <a:ext cx="1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04" name="Group 675"/>
          <p:cNvGrpSpPr>
            <a:grpSpLocks/>
          </p:cNvGrpSpPr>
          <p:nvPr/>
        </p:nvGrpSpPr>
        <p:grpSpPr bwMode="auto">
          <a:xfrm>
            <a:off x="2646363" y="1143000"/>
            <a:ext cx="1081087" cy="1173163"/>
            <a:chOff x="1667" y="720"/>
            <a:chExt cx="681" cy="739"/>
          </a:xfrm>
        </p:grpSpPr>
        <p:sp>
          <p:nvSpPr>
            <p:cNvPr id="3009" name="Line 676"/>
            <p:cNvSpPr>
              <a:spLocks noChangeShapeType="1"/>
            </p:cNvSpPr>
            <p:nvPr/>
          </p:nvSpPr>
          <p:spPr bwMode="auto">
            <a:xfrm>
              <a:off x="1667" y="1048"/>
              <a:ext cx="1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010" name="Group 677"/>
            <p:cNvGrpSpPr>
              <a:grpSpLocks/>
            </p:cNvGrpSpPr>
            <p:nvPr/>
          </p:nvGrpSpPr>
          <p:grpSpPr bwMode="auto">
            <a:xfrm>
              <a:off x="1768" y="720"/>
              <a:ext cx="580" cy="739"/>
              <a:chOff x="1768" y="720"/>
              <a:chExt cx="580" cy="739"/>
            </a:xfrm>
          </p:grpSpPr>
          <p:grpSp>
            <p:nvGrpSpPr>
              <p:cNvPr id="3011" name="Group 678"/>
              <p:cNvGrpSpPr>
                <a:grpSpLocks/>
              </p:cNvGrpSpPr>
              <p:nvPr/>
            </p:nvGrpSpPr>
            <p:grpSpPr bwMode="auto">
              <a:xfrm>
                <a:off x="1920" y="768"/>
                <a:ext cx="299" cy="422"/>
                <a:chOff x="2698" y="1303"/>
                <a:chExt cx="374" cy="526"/>
              </a:xfrm>
            </p:grpSpPr>
            <p:graphicFrame>
              <p:nvGraphicFramePr>
                <p:cNvPr id="2051" name="Object 3"/>
                <p:cNvGraphicFramePr>
                  <a:graphicFrameLocks noChangeAspect="1"/>
                </p:cNvGraphicFramePr>
                <p:nvPr/>
              </p:nvGraphicFramePr>
              <p:xfrm>
                <a:off x="2806" y="1658"/>
                <a:ext cx="40" cy="40"/>
              </p:xfrm>
              <a:graphic>
                <a:graphicData uri="http://schemas.openxmlformats.org/presentationml/2006/ole">
                  <p:oleObj spid="_x0000_s2051" name="Clip" r:id="rId6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2" name="Object 4"/>
                <p:cNvGraphicFramePr>
                  <a:graphicFrameLocks noChangeAspect="1"/>
                </p:cNvGraphicFramePr>
                <p:nvPr/>
              </p:nvGraphicFramePr>
              <p:xfrm>
                <a:off x="2847" y="1721"/>
                <a:ext cx="40" cy="40"/>
              </p:xfrm>
              <a:graphic>
                <a:graphicData uri="http://schemas.openxmlformats.org/presentationml/2006/ole">
                  <p:oleObj spid="_x0000_s2052" name="Clip" r:id="rId6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3" name="Object 5"/>
                <p:cNvGraphicFramePr>
                  <a:graphicFrameLocks noChangeAspect="1"/>
                </p:cNvGraphicFramePr>
                <p:nvPr/>
              </p:nvGraphicFramePr>
              <p:xfrm>
                <a:off x="2740" y="1605"/>
                <a:ext cx="40" cy="40"/>
              </p:xfrm>
              <a:graphic>
                <a:graphicData uri="http://schemas.openxmlformats.org/presentationml/2006/ole">
                  <p:oleObj spid="_x0000_s2053" name="Clip" r:id="rId6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4" name="Object 6"/>
                <p:cNvGraphicFramePr>
                  <a:graphicFrameLocks noChangeAspect="1"/>
                </p:cNvGraphicFramePr>
                <p:nvPr/>
              </p:nvGraphicFramePr>
              <p:xfrm>
                <a:off x="2874" y="1705"/>
                <a:ext cx="40" cy="40"/>
              </p:xfrm>
              <a:graphic>
                <a:graphicData uri="http://schemas.openxmlformats.org/presentationml/2006/ole">
                  <p:oleObj spid="_x0000_s2054" name="Clip" r:id="rId6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5" name="Object 7"/>
                <p:cNvGraphicFramePr>
                  <a:graphicFrameLocks noChangeAspect="1"/>
                </p:cNvGraphicFramePr>
                <p:nvPr/>
              </p:nvGraphicFramePr>
              <p:xfrm>
                <a:off x="2863" y="1602"/>
                <a:ext cx="40" cy="40"/>
              </p:xfrm>
              <a:graphic>
                <a:graphicData uri="http://schemas.openxmlformats.org/presentationml/2006/ole">
                  <p:oleObj spid="_x0000_s2055" name="Clip" r:id="rId6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6" name="Object 8"/>
                <p:cNvGraphicFramePr>
                  <a:graphicFrameLocks noChangeAspect="1"/>
                </p:cNvGraphicFramePr>
                <p:nvPr/>
              </p:nvGraphicFramePr>
              <p:xfrm>
                <a:off x="2767" y="1730"/>
                <a:ext cx="40" cy="40"/>
              </p:xfrm>
              <a:graphic>
                <a:graphicData uri="http://schemas.openxmlformats.org/presentationml/2006/ole">
                  <p:oleObj spid="_x0000_s2056" name="Clip" r:id="rId6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7" name="Object 9"/>
                <p:cNvGraphicFramePr>
                  <a:graphicFrameLocks noChangeAspect="1"/>
                </p:cNvGraphicFramePr>
                <p:nvPr/>
              </p:nvGraphicFramePr>
              <p:xfrm>
                <a:off x="2887" y="1594"/>
                <a:ext cx="40" cy="40"/>
              </p:xfrm>
              <a:graphic>
                <a:graphicData uri="http://schemas.openxmlformats.org/presentationml/2006/ole">
                  <p:oleObj spid="_x0000_s2057" name="Clip" r:id="rId6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8" name="Object 10"/>
                <p:cNvGraphicFramePr>
                  <a:graphicFrameLocks noChangeAspect="1"/>
                </p:cNvGraphicFramePr>
                <p:nvPr/>
              </p:nvGraphicFramePr>
              <p:xfrm>
                <a:off x="2931" y="1567"/>
                <a:ext cx="40" cy="40"/>
              </p:xfrm>
              <a:graphic>
                <a:graphicData uri="http://schemas.openxmlformats.org/presentationml/2006/ole">
                  <p:oleObj spid="_x0000_s2058" name="Clip" r:id="rId6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59" name="Object 11"/>
                <p:cNvGraphicFramePr>
                  <a:graphicFrameLocks noChangeAspect="1"/>
                </p:cNvGraphicFramePr>
                <p:nvPr/>
              </p:nvGraphicFramePr>
              <p:xfrm>
                <a:off x="2836" y="1701"/>
                <a:ext cx="40" cy="40"/>
              </p:xfrm>
              <a:graphic>
                <a:graphicData uri="http://schemas.openxmlformats.org/presentationml/2006/ole">
                  <p:oleObj spid="_x0000_s2059" name="Clip" r:id="rId6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0" name="Object 12"/>
                <p:cNvGraphicFramePr>
                  <a:graphicFrameLocks noChangeAspect="1"/>
                </p:cNvGraphicFramePr>
                <p:nvPr/>
              </p:nvGraphicFramePr>
              <p:xfrm>
                <a:off x="2906" y="1722"/>
                <a:ext cx="40" cy="40"/>
              </p:xfrm>
              <a:graphic>
                <a:graphicData uri="http://schemas.openxmlformats.org/presentationml/2006/ole">
                  <p:oleObj spid="_x0000_s2060" name="Clip" r:id="rId6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1" name="Object 13"/>
                <p:cNvGraphicFramePr>
                  <a:graphicFrameLocks noChangeAspect="1"/>
                </p:cNvGraphicFramePr>
                <p:nvPr/>
              </p:nvGraphicFramePr>
              <p:xfrm>
                <a:off x="2727" y="1703"/>
                <a:ext cx="40" cy="40"/>
              </p:xfrm>
              <a:graphic>
                <a:graphicData uri="http://schemas.openxmlformats.org/presentationml/2006/ole">
                  <p:oleObj spid="_x0000_s2061" name="Clip" r:id="rId6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2" name="Object 14"/>
                <p:cNvGraphicFramePr>
                  <a:graphicFrameLocks noChangeAspect="1"/>
                </p:cNvGraphicFramePr>
                <p:nvPr/>
              </p:nvGraphicFramePr>
              <p:xfrm>
                <a:off x="2809" y="1552"/>
                <a:ext cx="40" cy="40"/>
              </p:xfrm>
              <a:graphic>
                <a:graphicData uri="http://schemas.openxmlformats.org/presentationml/2006/ole">
                  <p:oleObj spid="_x0000_s2062" name="Clip" r:id="rId6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3" name="Object 15"/>
                <p:cNvGraphicFramePr>
                  <a:graphicFrameLocks noChangeAspect="1"/>
                </p:cNvGraphicFramePr>
                <p:nvPr/>
              </p:nvGraphicFramePr>
              <p:xfrm>
                <a:off x="2836" y="1701"/>
                <a:ext cx="40" cy="40"/>
              </p:xfrm>
              <a:graphic>
                <a:graphicData uri="http://schemas.openxmlformats.org/presentationml/2006/ole">
                  <p:oleObj spid="_x0000_s2063" name="Clip" r:id="rId6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4" name="Object 16"/>
                <p:cNvGraphicFramePr>
                  <a:graphicFrameLocks noChangeAspect="1"/>
                </p:cNvGraphicFramePr>
                <p:nvPr/>
              </p:nvGraphicFramePr>
              <p:xfrm>
                <a:off x="2836" y="1594"/>
                <a:ext cx="40" cy="40"/>
              </p:xfrm>
              <a:graphic>
                <a:graphicData uri="http://schemas.openxmlformats.org/presentationml/2006/ole">
                  <p:oleObj spid="_x0000_s2064" name="Clip" r:id="rId6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5" name="Object 17"/>
                <p:cNvGraphicFramePr>
                  <a:graphicFrameLocks noChangeAspect="1"/>
                </p:cNvGraphicFramePr>
                <p:nvPr/>
              </p:nvGraphicFramePr>
              <p:xfrm>
                <a:off x="2914" y="1541"/>
                <a:ext cx="40" cy="40"/>
              </p:xfrm>
              <a:graphic>
                <a:graphicData uri="http://schemas.openxmlformats.org/presentationml/2006/ole">
                  <p:oleObj spid="_x0000_s2065" name="Clip" r:id="rId6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6" name="Object 18"/>
                <p:cNvGraphicFramePr>
                  <a:graphicFrameLocks noChangeAspect="1"/>
                </p:cNvGraphicFramePr>
                <p:nvPr/>
              </p:nvGraphicFramePr>
              <p:xfrm>
                <a:off x="2727" y="1703"/>
                <a:ext cx="40" cy="40"/>
              </p:xfrm>
              <a:graphic>
                <a:graphicData uri="http://schemas.openxmlformats.org/presentationml/2006/ole">
                  <p:oleObj spid="_x0000_s2066" name="Clip" r:id="rId65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7" name="Object 19"/>
                <p:cNvGraphicFramePr>
                  <a:graphicFrameLocks noChangeAspect="1"/>
                </p:cNvGraphicFramePr>
                <p:nvPr/>
              </p:nvGraphicFramePr>
              <p:xfrm>
                <a:off x="2817" y="1565"/>
                <a:ext cx="40" cy="40"/>
              </p:xfrm>
              <a:graphic>
                <a:graphicData uri="http://schemas.openxmlformats.org/presentationml/2006/ole">
                  <p:oleObj spid="_x0000_s2067" name="Clip" r:id="rId65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8" name="Object 20"/>
                <p:cNvGraphicFramePr>
                  <a:graphicFrameLocks noChangeAspect="1"/>
                </p:cNvGraphicFramePr>
                <p:nvPr/>
              </p:nvGraphicFramePr>
              <p:xfrm>
                <a:off x="2733" y="1697"/>
                <a:ext cx="40" cy="40"/>
              </p:xfrm>
              <a:graphic>
                <a:graphicData uri="http://schemas.openxmlformats.org/presentationml/2006/ole">
                  <p:oleObj spid="_x0000_s2068" name="Clip" r:id="rId65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69" name="Object 21"/>
                <p:cNvGraphicFramePr>
                  <a:graphicFrameLocks noChangeAspect="1"/>
                </p:cNvGraphicFramePr>
                <p:nvPr/>
              </p:nvGraphicFramePr>
              <p:xfrm>
                <a:off x="2731" y="1588"/>
                <a:ext cx="40" cy="40"/>
              </p:xfrm>
              <a:graphic>
                <a:graphicData uri="http://schemas.openxmlformats.org/presentationml/2006/ole">
                  <p:oleObj spid="_x0000_s2069" name="Clip" r:id="rId65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0" name="Object 22"/>
                <p:cNvGraphicFramePr>
                  <a:graphicFrameLocks noChangeAspect="1"/>
                </p:cNvGraphicFramePr>
                <p:nvPr/>
              </p:nvGraphicFramePr>
              <p:xfrm>
                <a:off x="2777" y="1617"/>
                <a:ext cx="40" cy="40"/>
              </p:xfrm>
              <a:graphic>
                <a:graphicData uri="http://schemas.openxmlformats.org/presentationml/2006/ole">
                  <p:oleObj spid="_x0000_s2070" name="Clip" r:id="rId65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1" name="Object 23"/>
                <p:cNvGraphicFramePr>
                  <a:graphicFrameLocks noChangeAspect="1"/>
                </p:cNvGraphicFramePr>
                <p:nvPr/>
              </p:nvGraphicFramePr>
              <p:xfrm>
                <a:off x="2773" y="1675"/>
                <a:ext cx="40" cy="40"/>
              </p:xfrm>
              <a:graphic>
                <a:graphicData uri="http://schemas.openxmlformats.org/presentationml/2006/ole">
                  <p:oleObj spid="_x0000_s2071" name="Clip" r:id="rId65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2" name="Object 24"/>
                <p:cNvGraphicFramePr>
                  <a:graphicFrameLocks noChangeAspect="1"/>
                </p:cNvGraphicFramePr>
                <p:nvPr/>
              </p:nvGraphicFramePr>
              <p:xfrm>
                <a:off x="2835" y="1646"/>
                <a:ext cx="40" cy="40"/>
              </p:xfrm>
              <a:graphic>
                <a:graphicData uri="http://schemas.openxmlformats.org/presentationml/2006/ole">
                  <p:oleObj spid="_x0000_s2072" name="Clip" r:id="rId65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3" name="Object 25"/>
                <p:cNvGraphicFramePr>
                  <a:graphicFrameLocks noChangeAspect="1"/>
                </p:cNvGraphicFramePr>
                <p:nvPr/>
              </p:nvGraphicFramePr>
              <p:xfrm>
                <a:off x="2849" y="1588"/>
                <a:ext cx="40" cy="40"/>
              </p:xfrm>
              <a:graphic>
                <a:graphicData uri="http://schemas.openxmlformats.org/presentationml/2006/ole">
                  <p:oleObj spid="_x0000_s2073" name="Clip" r:id="rId65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4" name="Object 26"/>
                <p:cNvGraphicFramePr>
                  <a:graphicFrameLocks noChangeAspect="1"/>
                </p:cNvGraphicFramePr>
                <p:nvPr/>
              </p:nvGraphicFramePr>
              <p:xfrm>
                <a:off x="2864" y="1617"/>
                <a:ext cx="40" cy="40"/>
              </p:xfrm>
              <a:graphic>
                <a:graphicData uri="http://schemas.openxmlformats.org/presentationml/2006/ole">
                  <p:oleObj spid="_x0000_s2074" name="Clip" r:id="rId65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5" name="Object 27"/>
                <p:cNvGraphicFramePr>
                  <a:graphicFrameLocks noChangeAspect="1"/>
                </p:cNvGraphicFramePr>
                <p:nvPr/>
              </p:nvGraphicFramePr>
              <p:xfrm>
                <a:off x="2791" y="1581"/>
                <a:ext cx="40" cy="40"/>
              </p:xfrm>
              <a:graphic>
                <a:graphicData uri="http://schemas.openxmlformats.org/presentationml/2006/ole">
                  <p:oleObj spid="_x0000_s2075" name="Clip" r:id="rId66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6" name="Object 28"/>
                <p:cNvGraphicFramePr>
                  <a:graphicFrameLocks noChangeAspect="1"/>
                </p:cNvGraphicFramePr>
                <p:nvPr/>
              </p:nvGraphicFramePr>
              <p:xfrm>
                <a:off x="2733" y="1639"/>
                <a:ext cx="40" cy="40"/>
              </p:xfrm>
              <a:graphic>
                <a:graphicData uri="http://schemas.openxmlformats.org/presentationml/2006/ole">
                  <p:oleObj spid="_x0000_s2076" name="Clip" r:id="rId66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7" name="Object 29"/>
                <p:cNvGraphicFramePr>
                  <a:graphicFrameLocks noChangeAspect="1"/>
                </p:cNvGraphicFramePr>
                <p:nvPr/>
              </p:nvGraphicFramePr>
              <p:xfrm>
                <a:off x="2802" y="1588"/>
                <a:ext cx="40" cy="40"/>
              </p:xfrm>
              <a:graphic>
                <a:graphicData uri="http://schemas.openxmlformats.org/presentationml/2006/ole">
                  <p:oleObj spid="_x0000_s2077" name="Clip" r:id="rId66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8" name="Object 30"/>
                <p:cNvGraphicFramePr>
                  <a:graphicFrameLocks noChangeAspect="1"/>
                </p:cNvGraphicFramePr>
                <p:nvPr/>
              </p:nvGraphicFramePr>
              <p:xfrm>
                <a:off x="2733" y="1675"/>
                <a:ext cx="40" cy="40"/>
              </p:xfrm>
              <a:graphic>
                <a:graphicData uri="http://schemas.openxmlformats.org/presentationml/2006/ole">
                  <p:oleObj spid="_x0000_s2078" name="Clip" r:id="rId66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79" name="Object 31"/>
                <p:cNvGraphicFramePr>
                  <a:graphicFrameLocks noChangeAspect="1"/>
                </p:cNvGraphicFramePr>
                <p:nvPr/>
              </p:nvGraphicFramePr>
              <p:xfrm>
                <a:off x="2748" y="1617"/>
                <a:ext cx="40" cy="40"/>
              </p:xfrm>
              <a:graphic>
                <a:graphicData uri="http://schemas.openxmlformats.org/presentationml/2006/ole">
                  <p:oleObj spid="_x0000_s2079" name="Clip" r:id="rId66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0" name="Object 32"/>
                <p:cNvGraphicFramePr>
                  <a:graphicFrameLocks noChangeAspect="1"/>
                </p:cNvGraphicFramePr>
                <p:nvPr/>
              </p:nvGraphicFramePr>
              <p:xfrm>
                <a:off x="2849" y="1617"/>
                <a:ext cx="40" cy="40"/>
              </p:xfrm>
              <a:graphic>
                <a:graphicData uri="http://schemas.openxmlformats.org/presentationml/2006/ole">
                  <p:oleObj spid="_x0000_s2080" name="Clip" r:id="rId66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1" name="Object 33"/>
                <p:cNvGraphicFramePr>
                  <a:graphicFrameLocks noChangeAspect="1"/>
                </p:cNvGraphicFramePr>
                <p:nvPr/>
              </p:nvGraphicFramePr>
              <p:xfrm>
                <a:off x="2733" y="1646"/>
                <a:ext cx="40" cy="40"/>
              </p:xfrm>
              <a:graphic>
                <a:graphicData uri="http://schemas.openxmlformats.org/presentationml/2006/ole">
                  <p:oleObj spid="_x0000_s2081" name="Clip" r:id="rId66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2" name="Object 34"/>
                <p:cNvGraphicFramePr>
                  <a:graphicFrameLocks noChangeAspect="1"/>
                </p:cNvGraphicFramePr>
                <p:nvPr/>
              </p:nvGraphicFramePr>
              <p:xfrm>
                <a:off x="2751" y="1715"/>
                <a:ext cx="40" cy="40"/>
              </p:xfrm>
              <a:graphic>
                <a:graphicData uri="http://schemas.openxmlformats.org/presentationml/2006/ole">
                  <p:oleObj spid="_x0000_s2082" name="Clip" r:id="rId66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3" name="Object 35"/>
                <p:cNvGraphicFramePr>
                  <a:graphicFrameLocks noChangeAspect="1"/>
                </p:cNvGraphicFramePr>
                <p:nvPr/>
              </p:nvGraphicFramePr>
              <p:xfrm>
                <a:off x="2831" y="1704"/>
                <a:ext cx="40" cy="40"/>
              </p:xfrm>
              <a:graphic>
                <a:graphicData uri="http://schemas.openxmlformats.org/presentationml/2006/ole">
                  <p:oleObj spid="_x0000_s2083" name="Clip" r:id="rId66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4" name="Object 36"/>
                <p:cNvGraphicFramePr>
                  <a:graphicFrameLocks noChangeAspect="1"/>
                </p:cNvGraphicFramePr>
                <p:nvPr/>
              </p:nvGraphicFramePr>
              <p:xfrm>
                <a:off x="2731" y="1617"/>
                <a:ext cx="40" cy="40"/>
              </p:xfrm>
              <a:graphic>
                <a:graphicData uri="http://schemas.openxmlformats.org/presentationml/2006/ole">
                  <p:oleObj spid="_x0000_s2084" name="Clip" r:id="rId66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5" name="Object 37"/>
                <p:cNvGraphicFramePr>
                  <a:graphicFrameLocks noChangeAspect="1"/>
                </p:cNvGraphicFramePr>
                <p:nvPr/>
              </p:nvGraphicFramePr>
              <p:xfrm>
                <a:off x="2791" y="1581"/>
                <a:ext cx="40" cy="40"/>
              </p:xfrm>
              <a:graphic>
                <a:graphicData uri="http://schemas.openxmlformats.org/presentationml/2006/ole">
                  <p:oleObj spid="_x0000_s2085" name="Clip" r:id="rId67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6" name="Object 38"/>
                <p:cNvGraphicFramePr>
                  <a:graphicFrameLocks noChangeAspect="1"/>
                </p:cNvGraphicFramePr>
                <p:nvPr/>
              </p:nvGraphicFramePr>
              <p:xfrm>
                <a:off x="2849" y="1548"/>
                <a:ext cx="40" cy="40"/>
              </p:xfrm>
              <a:graphic>
                <a:graphicData uri="http://schemas.openxmlformats.org/presentationml/2006/ole">
                  <p:oleObj spid="_x0000_s2086" name="Clip" r:id="rId67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7" name="Object 39"/>
                <p:cNvGraphicFramePr>
                  <a:graphicFrameLocks noChangeAspect="1"/>
                </p:cNvGraphicFramePr>
                <p:nvPr/>
              </p:nvGraphicFramePr>
              <p:xfrm>
                <a:off x="2831" y="1588"/>
                <a:ext cx="40" cy="40"/>
              </p:xfrm>
              <a:graphic>
                <a:graphicData uri="http://schemas.openxmlformats.org/presentationml/2006/ole">
                  <p:oleObj spid="_x0000_s2087" name="Clip" r:id="rId67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8" name="Object 40"/>
                <p:cNvGraphicFramePr>
                  <a:graphicFrameLocks noChangeAspect="1"/>
                </p:cNvGraphicFramePr>
                <p:nvPr/>
              </p:nvGraphicFramePr>
              <p:xfrm>
                <a:off x="2731" y="1601"/>
                <a:ext cx="40" cy="40"/>
              </p:xfrm>
              <a:graphic>
                <a:graphicData uri="http://schemas.openxmlformats.org/presentationml/2006/ole">
                  <p:oleObj spid="_x0000_s2088" name="Clip" r:id="rId67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89" name="Object 41"/>
                <p:cNvGraphicFramePr>
                  <a:graphicFrameLocks noChangeAspect="1"/>
                </p:cNvGraphicFramePr>
                <p:nvPr/>
              </p:nvGraphicFramePr>
              <p:xfrm>
                <a:off x="2748" y="1588"/>
                <a:ext cx="40" cy="40"/>
              </p:xfrm>
              <a:graphic>
                <a:graphicData uri="http://schemas.openxmlformats.org/presentationml/2006/ole">
                  <p:oleObj spid="_x0000_s2089" name="Clip" r:id="rId67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0" name="Object 42"/>
                <p:cNvGraphicFramePr>
                  <a:graphicFrameLocks noChangeAspect="1"/>
                </p:cNvGraphicFramePr>
                <p:nvPr/>
              </p:nvGraphicFramePr>
              <p:xfrm>
                <a:off x="2733" y="1610"/>
                <a:ext cx="40" cy="40"/>
              </p:xfrm>
              <a:graphic>
                <a:graphicData uri="http://schemas.openxmlformats.org/presentationml/2006/ole">
                  <p:oleObj spid="_x0000_s2090" name="Clip" r:id="rId67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1" name="Object 43"/>
                <p:cNvGraphicFramePr>
                  <a:graphicFrameLocks noChangeAspect="1"/>
                </p:cNvGraphicFramePr>
                <p:nvPr/>
              </p:nvGraphicFramePr>
              <p:xfrm>
                <a:off x="2762" y="1559"/>
                <a:ext cx="40" cy="40"/>
              </p:xfrm>
              <a:graphic>
                <a:graphicData uri="http://schemas.openxmlformats.org/presentationml/2006/ole">
                  <p:oleObj spid="_x0000_s2091" name="Clip" r:id="rId67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2" name="Object 44"/>
                <p:cNvGraphicFramePr>
                  <a:graphicFrameLocks noChangeAspect="1"/>
                </p:cNvGraphicFramePr>
                <p:nvPr/>
              </p:nvGraphicFramePr>
              <p:xfrm>
                <a:off x="2760" y="1559"/>
                <a:ext cx="40" cy="40"/>
              </p:xfrm>
              <a:graphic>
                <a:graphicData uri="http://schemas.openxmlformats.org/presentationml/2006/ole">
                  <p:oleObj spid="_x0000_s2092" name="Clip" r:id="rId67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3" name="Object 45"/>
                <p:cNvGraphicFramePr>
                  <a:graphicFrameLocks noChangeAspect="1"/>
                </p:cNvGraphicFramePr>
                <p:nvPr/>
              </p:nvGraphicFramePr>
              <p:xfrm>
                <a:off x="2849" y="1704"/>
                <a:ext cx="40" cy="40"/>
              </p:xfrm>
              <a:graphic>
                <a:graphicData uri="http://schemas.openxmlformats.org/presentationml/2006/ole">
                  <p:oleObj spid="_x0000_s2093" name="Clip" r:id="rId67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4" name="Object 46"/>
                <p:cNvGraphicFramePr>
                  <a:graphicFrameLocks noChangeAspect="1"/>
                </p:cNvGraphicFramePr>
                <p:nvPr/>
              </p:nvGraphicFramePr>
              <p:xfrm>
                <a:off x="2762" y="1548"/>
                <a:ext cx="40" cy="40"/>
              </p:xfrm>
              <a:graphic>
                <a:graphicData uri="http://schemas.openxmlformats.org/presentationml/2006/ole">
                  <p:oleObj spid="_x0000_s2094" name="Clip" r:id="rId67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5" name="Object 47"/>
                <p:cNvGraphicFramePr>
                  <a:graphicFrameLocks noChangeAspect="1"/>
                </p:cNvGraphicFramePr>
                <p:nvPr/>
              </p:nvGraphicFramePr>
              <p:xfrm>
                <a:off x="2789" y="1610"/>
                <a:ext cx="40" cy="40"/>
              </p:xfrm>
              <a:graphic>
                <a:graphicData uri="http://schemas.openxmlformats.org/presentationml/2006/ole">
                  <p:oleObj spid="_x0000_s2095" name="Clip" r:id="rId68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6" name="Object 48"/>
                <p:cNvGraphicFramePr>
                  <a:graphicFrameLocks noChangeAspect="1"/>
                </p:cNvGraphicFramePr>
                <p:nvPr/>
              </p:nvGraphicFramePr>
              <p:xfrm>
                <a:off x="2828" y="1737"/>
                <a:ext cx="40" cy="40"/>
              </p:xfrm>
              <a:graphic>
                <a:graphicData uri="http://schemas.openxmlformats.org/presentationml/2006/ole">
                  <p:oleObj spid="_x0000_s2096" name="Clip" r:id="rId68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7" name="Object 49"/>
                <p:cNvGraphicFramePr>
                  <a:graphicFrameLocks noChangeAspect="1"/>
                </p:cNvGraphicFramePr>
                <p:nvPr/>
              </p:nvGraphicFramePr>
              <p:xfrm>
                <a:off x="2733" y="1639"/>
                <a:ext cx="40" cy="40"/>
              </p:xfrm>
              <a:graphic>
                <a:graphicData uri="http://schemas.openxmlformats.org/presentationml/2006/ole">
                  <p:oleObj spid="_x0000_s2097" name="Clip" r:id="rId68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8" name="Object 50"/>
                <p:cNvGraphicFramePr>
                  <a:graphicFrameLocks noChangeAspect="1"/>
                </p:cNvGraphicFramePr>
                <p:nvPr/>
              </p:nvGraphicFramePr>
              <p:xfrm>
                <a:off x="2818" y="1559"/>
                <a:ext cx="40" cy="40"/>
              </p:xfrm>
              <a:graphic>
                <a:graphicData uri="http://schemas.openxmlformats.org/presentationml/2006/ole">
                  <p:oleObj spid="_x0000_s2098" name="Clip" r:id="rId68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099" name="Object 51"/>
                <p:cNvGraphicFramePr>
                  <a:graphicFrameLocks noChangeAspect="1"/>
                </p:cNvGraphicFramePr>
                <p:nvPr/>
              </p:nvGraphicFramePr>
              <p:xfrm>
                <a:off x="2733" y="1588"/>
                <a:ext cx="40" cy="40"/>
              </p:xfrm>
              <a:graphic>
                <a:graphicData uri="http://schemas.openxmlformats.org/presentationml/2006/ole">
                  <p:oleObj spid="_x0000_s2099" name="Clip" r:id="rId68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0" name="Object 52"/>
                <p:cNvGraphicFramePr>
                  <a:graphicFrameLocks noChangeAspect="1"/>
                </p:cNvGraphicFramePr>
                <p:nvPr/>
              </p:nvGraphicFramePr>
              <p:xfrm>
                <a:off x="2769" y="1588"/>
                <a:ext cx="40" cy="40"/>
              </p:xfrm>
              <a:graphic>
                <a:graphicData uri="http://schemas.openxmlformats.org/presentationml/2006/ole">
                  <p:oleObj spid="_x0000_s2100" name="Clip" r:id="rId68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1" name="Object 53"/>
                <p:cNvGraphicFramePr>
                  <a:graphicFrameLocks noChangeAspect="1"/>
                </p:cNvGraphicFramePr>
                <p:nvPr/>
              </p:nvGraphicFramePr>
              <p:xfrm>
                <a:off x="2820" y="1588"/>
                <a:ext cx="40" cy="40"/>
              </p:xfrm>
              <a:graphic>
                <a:graphicData uri="http://schemas.openxmlformats.org/presentationml/2006/ole">
                  <p:oleObj spid="_x0000_s2101" name="Clip" r:id="rId68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2" name="Object 54"/>
                <p:cNvGraphicFramePr>
                  <a:graphicFrameLocks noChangeAspect="1"/>
                </p:cNvGraphicFramePr>
                <p:nvPr/>
              </p:nvGraphicFramePr>
              <p:xfrm>
                <a:off x="2733" y="1639"/>
                <a:ext cx="40" cy="40"/>
              </p:xfrm>
              <a:graphic>
                <a:graphicData uri="http://schemas.openxmlformats.org/presentationml/2006/ole">
                  <p:oleObj spid="_x0000_s2102" name="Clip" r:id="rId68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3" name="Object 55"/>
                <p:cNvGraphicFramePr>
                  <a:graphicFrameLocks noChangeAspect="1"/>
                </p:cNvGraphicFramePr>
                <p:nvPr/>
              </p:nvGraphicFramePr>
              <p:xfrm>
                <a:off x="2733" y="1646"/>
                <a:ext cx="40" cy="40"/>
              </p:xfrm>
              <a:graphic>
                <a:graphicData uri="http://schemas.openxmlformats.org/presentationml/2006/ole">
                  <p:oleObj spid="_x0000_s2103" name="Clip" r:id="rId68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4" name="Object 56"/>
                <p:cNvGraphicFramePr>
                  <a:graphicFrameLocks noChangeAspect="1"/>
                </p:cNvGraphicFramePr>
                <p:nvPr/>
              </p:nvGraphicFramePr>
              <p:xfrm>
                <a:off x="2880" y="1636"/>
                <a:ext cx="40" cy="40"/>
              </p:xfrm>
              <a:graphic>
                <a:graphicData uri="http://schemas.openxmlformats.org/presentationml/2006/ole">
                  <p:oleObj spid="_x0000_s2104" name="Clip" r:id="rId68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5" name="Object 57"/>
                <p:cNvGraphicFramePr>
                  <a:graphicFrameLocks noChangeAspect="1"/>
                </p:cNvGraphicFramePr>
                <p:nvPr/>
              </p:nvGraphicFramePr>
              <p:xfrm>
                <a:off x="2864" y="1617"/>
                <a:ext cx="40" cy="40"/>
              </p:xfrm>
              <a:graphic>
                <a:graphicData uri="http://schemas.openxmlformats.org/presentationml/2006/ole">
                  <p:oleObj spid="_x0000_s2105" name="Clip" r:id="rId69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6" name="Object 58"/>
                <p:cNvGraphicFramePr>
                  <a:graphicFrameLocks noChangeAspect="1"/>
                </p:cNvGraphicFramePr>
                <p:nvPr/>
              </p:nvGraphicFramePr>
              <p:xfrm>
                <a:off x="2789" y="1572"/>
                <a:ext cx="40" cy="40"/>
              </p:xfrm>
              <a:graphic>
                <a:graphicData uri="http://schemas.openxmlformats.org/presentationml/2006/ole">
                  <p:oleObj spid="_x0000_s2106" name="Clip" r:id="rId69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7" name="Object 59"/>
                <p:cNvGraphicFramePr>
                  <a:graphicFrameLocks noChangeAspect="1"/>
                </p:cNvGraphicFramePr>
                <p:nvPr/>
              </p:nvGraphicFramePr>
              <p:xfrm>
                <a:off x="2762" y="1675"/>
                <a:ext cx="40" cy="40"/>
              </p:xfrm>
              <a:graphic>
                <a:graphicData uri="http://schemas.openxmlformats.org/presentationml/2006/ole">
                  <p:oleObj spid="_x0000_s2107" name="Clip" r:id="rId69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8" name="Object 60"/>
                <p:cNvGraphicFramePr>
                  <a:graphicFrameLocks noChangeAspect="1"/>
                </p:cNvGraphicFramePr>
                <p:nvPr/>
              </p:nvGraphicFramePr>
              <p:xfrm>
                <a:off x="2820" y="1617"/>
                <a:ext cx="40" cy="40"/>
              </p:xfrm>
              <a:graphic>
                <a:graphicData uri="http://schemas.openxmlformats.org/presentationml/2006/ole">
                  <p:oleObj spid="_x0000_s2108" name="Clip" r:id="rId69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09" name="Object 61"/>
                <p:cNvGraphicFramePr>
                  <a:graphicFrameLocks noChangeAspect="1"/>
                </p:cNvGraphicFramePr>
                <p:nvPr/>
              </p:nvGraphicFramePr>
              <p:xfrm>
                <a:off x="2835" y="1675"/>
                <a:ext cx="40" cy="40"/>
              </p:xfrm>
              <a:graphic>
                <a:graphicData uri="http://schemas.openxmlformats.org/presentationml/2006/ole">
                  <p:oleObj spid="_x0000_s2109" name="Clip" r:id="rId69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0" name="Object 62"/>
                <p:cNvGraphicFramePr>
                  <a:graphicFrameLocks noChangeAspect="1"/>
                </p:cNvGraphicFramePr>
                <p:nvPr/>
              </p:nvGraphicFramePr>
              <p:xfrm>
                <a:off x="2733" y="1561"/>
                <a:ext cx="40" cy="40"/>
              </p:xfrm>
              <a:graphic>
                <a:graphicData uri="http://schemas.openxmlformats.org/presentationml/2006/ole">
                  <p:oleObj spid="_x0000_s2110" name="Clip" r:id="rId69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1" name="Object 63"/>
                <p:cNvGraphicFramePr>
                  <a:graphicFrameLocks noChangeAspect="1"/>
                </p:cNvGraphicFramePr>
                <p:nvPr/>
              </p:nvGraphicFramePr>
              <p:xfrm>
                <a:off x="2733" y="1617"/>
                <a:ext cx="40" cy="40"/>
              </p:xfrm>
              <a:graphic>
                <a:graphicData uri="http://schemas.openxmlformats.org/presentationml/2006/ole">
                  <p:oleObj spid="_x0000_s2111" name="Clip" r:id="rId69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2" name="Object 64"/>
                <p:cNvGraphicFramePr>
                  <a:graphicFrameLocks noChangeAspect="1"/>
                </p:cNvGraphicFramePr>
                <p:nvPr/>
              </p:nvGraphicFramePr>
              <p:xfrm>
                <a:off x="2740" y="1712"/>
                <a:ext cx="40" cy="40"/>
              </p:xfrm>
              <a:graphic>
                <a:graphicData uri="http://schemas.openxmlformats.org/presentationml/2006/ole">
                  <p:oleObj spid="_x0000_s2112" name="Clip" r:id="rId69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3" name="Object 65"/>
                <p:cNvGraphicFramePr>
                  <a:graphicFrameLocks noChangeAspect="1"/>
                </p:cNvGraphicFramePr>
                <p:nvPr/>
              </p:nvGraphicFramePr>
              <p:xfrm>
                <a:off x="2708" y="1664"/>
                <a:ext cx="40" cy="40"/>
              </p:xfrm>
              <a:graphic>
                <a:graphicData uri="http://schemas.openxmlformats.org/presentationml/2006/ole">
                  <p:oleObj spid="_x0000_s2113" name="Clip" r:id="rId69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4" name="Object 66"/>
                <p:cNvGraphicFramePr>
                  <a:graphicFrameLocks noChangeAspect="1"/>
                </p:cNvGraphicFramePr>
                <p:nvPr/>
              </p:nvGraphicFramePr>
              <p:xfrm>
                <a:off x="2831" y="1675"/>
                <a:ext cx="40" cy="40"/>
              </p:xfrm>
              <a:graphic>
                <a:graphicData uri="http://schemas.openxmlformats.org/presentationml/2006/ole">
                  <p:oleObj spid="_x0000_s2114" name="Clip" r:id="rId69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5" name="Object 67"/>
                <p:cNvGraphicFramePr>
                  <a:graphicFrameLocks noChangeAspect="1"/>
                </p:cNvGraphicFramePr>
                <p:nvPr/>
              </p:nvGraphicFramePr>
              <p:xfrm>
                <a:off x="2791" y="1559"/>
                <a:ext cx="40" cy="40"/>
              </p:xfrm>
              <a:graphic>
                <a:graphicData uri="http://schemas.openxmlformats.org/presentationml/2006/ole">
                  <p:oleObj spid="_x0000_s2115" name="Clip" r:id="rId70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6" name="Object 68"/>
                <p:cNvGraphicFramePr>
                  <a:graphicFrameLocks noChangeAspect="1"/>
                </p:cNvGraphicFramePr>
                <p:nvPr/>
              </p:nvGraphicFramePr>
              <p:xfrm>
                <a:off x="2871" y="1572"/>
                <a:ext cx="40" cy="40"/>
              </p:xfrm>
              <a:graphic>
                <a:graphicData uri="http://schemas.openxmlformats.org/presentationml/2006/ole">
                  <p:oleObj spid="_x0000_s2116" name="Clip" r:id="rId70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7" name="Object 69"/>
                <p:cNvGraphicFramePr>
                  <a:graphicFrameLocks noChangeAspect="1"/>
                </p:cNvGraphicFramePr>
                <p:nvPr/>
              </p:nvGraphicFramePr>
              <p:xfrm>
                <a:off x="2809" y="1675"/>
                <a:ext cx="40" cy="40"/>
              </p:xfrm>
              <a:graphic>
                <a:graphicData uri="http://schemas.openxmlformats.org/presentationml/2006/ole">
                  <p:oleObj spid="_x0000_s2117" name="Clip" r:id="rId70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8" name="Object 70"/>
                <p:cNvGraphicFramePr>
                  <a:graphicFrameLocks noChangeAspect="1"/>
                </p:cNvGraphicFramePr>
                <p:nvPr/>
              </p:nvGraphicFramePr>
              <p:xfrm>
                <a:off x="2806" y="1617"/>
                <a:ext cx="40" cy="40"/>
              </p:xfrm>
              <a:graphic>
                <a:graphicData uri="http://schemas.openxmlformats.org/presentationml/2006/ole">
                  <p:oleObj spid="_x0000_s2118" name="Clip" r:id="rId70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19" name="Object 71"/>
                <p:cNvGraphicFramePr>
                  <a:graphicFrameLocks noChangeAspect="1"/>
                </p:cNvGraphicFramePr>
                <p:nvPr/>
              </p:nvGraphicFramePr>
              <p:xfrm>
                <a:off x="2813" y="1715"/>
                <a:ext cx="40" cy="40"/>
              </p:xfrm>
              <a:graphic>
                <a:graphicData uri="http://schemas.openxmlformats.org/presentationml/2006/ole">
                  <p:oleObj spid="_x0000_s2119" name="Clip" r:id="rId70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0" name="Object 72"/>
                <p:cNvGraphicFramePr>
                  <a:graphicFrameLocks noChangeAspect="1"/>
                </p:cNvGraphicFramePr>
                <p:nvPr/>
              </p:nvGraphicFramePr>
              <p:xfrm>
                <a:off x="2789" y="1650"/>
                <a:ext cx="40" cy="40"/>
              </p:xfrm>
              <a:graphic>
                <a:graphicData uri="http://schemas.openxmlformats.org/presentationml/2006/ole">
                  <p:oleObj spid="_x0000_s2120" name="Clip" r:id="rId70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1" name="Object 73"/>
                <p:cNvGraphicFramePr>
                  <a:graphicFrameLocks noChangeAspect="1"/>
                </p:cNvGraphicFramePr>
                <p:nvPr/>
              </p:nvGraphicFramePr>
              <p:xfrm>
                <a:off x="2877" y="1679"/>
                <a:ext cx="40" cy="40"/>
              </p:xfrm>
              <a:graphic>
                <a:graphicData uri="http://schemas.openxmlformats.org/presentationml/2006/ole">
                  <p:oleObj spid="_x0000_s2121" name="Clip" r:id="rId70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2" name="Object 74"/>
                <p:cNvGraphicFramePr>
                  <a:graphicFrameLocks noChangeAspect="1"/>
                </p:cNvGraphicFramePr>
                <p:nvPr/>
              </p:nvGraphicFramePr>
              <p:xfrm>
                <a:off x="2706" y="1587"/>
                <a:ext cx="40" cy="40"/>
              </p:xfrm>
              <a:graphic>
                <a:graphicData uri="http://schemas.openxmlformats.org/presentationml/2006/ole">
                  <p:oleObj spid="_x0000_s2122" name="Clip" r:id="rId70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3" name="Object 75"/>
                <p:cNvGraphicFramePr>
                  <a:graphicFrameLocks noChangeAspect="1"/>
                </p:cNvGraphicFramePr>
                <p:nvPr/>
              </p:nvGraphicFramePr>
              <p:xfrm>
                <a:off x="2760" y="1646"/>
                <a:ext cx="40" cy="40"/>
              </p:xfrm>
              <a:graphic>
                <a:graphicData uri="http://schemas.openxmlformats.org/presentationml/2006/ole">
                  <p:oleObj spid="_x0000_s2123" name="Clip" r:id="rId70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4" name="Object 76"/>
                <p:cNvGraphicFramePr>
                  <a:graphicFrameLocks noChangeAspect="1"/>
                </p:cNvGraphicFramePr>
                <p:nvPr/>
              </p:nvGraphicFramePr>
              <p:xfrm>
                <a:off x="2866" y="1696"/>
                <a:ext cx="40" cy="40"/>
              </p:xfrm>
              <a:graphic>
                <a:graphicData uri="http://schemas.openxmlformats.org/presentationml/2006/ole">
                  <p:oleObj spid="_x0000_s2124" name="Clip" r:id="rId70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5" name="Object 77"/>
                <p:cNvGraphicFramePr>
                  <a:graphicFrameLocks noChangeAspect="1"/>
                </p:cNvGraphicFramePr>
                <p:nvPr/>
              </p:nvGraphicFramePr>
              <p:xfrm>
                <a:off x="2817" y="1532"/>
                <a:ext cx="40" cy="40"/>
              </p:xfrm>
              <a:graphic>
                <a:graphicData uri="http://schemas.openxmlformats.org/presentationml/2006/ole">
                  <p:oleObj spid="_x0000_s2125" name="Clip" r:id="rId71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6" name="Object 78"/>
                <p:cNvGraphicFramePr>
                  <a:graphicFrameLocks noChangeAspect="1"/>
                </p:cNvGraphicFramePr>
                <p:nvPr/>
              </p:nvGraphicFramePr>
              <p:xfrm>
                <a:off x="2889" y="1601"/>
                <a:ext cx="40" cy="40"/>
              </p:xfrm>
              <a:graphic>
                <a:graphicData uri="http://schemas.openxmlformats.org/presentationml/2006/ole">
                  <p:oleObj spid="_x0000_s2126" name="Clip" r:id="rId71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7" name="Object 79"/>
                <p:cNvGraphicFramePr>
                  <a:graphicFrameLocks noChangeAspect="1"/>
                </p:cNvGraphicFramePr>
                <p:nvPr/>
              </p:nvGraphicFramePr>
              <p:xfrm>
                <a:off x="2864" y="1646"/>
                <a:ext cx="40" cy="40"/>
              </p:xfrm>
              <a:graphic>
                <a:graphicData uri="http://schemas.openxmlformats.org/presentationml/2006/ole">
                  <p:oleObj spid="_x0000_s2127" name="Clip" r:id="rId71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8" name="Object 80"/>
                <p:cNvGraphicFramePr>
                  <a:graphicFrameLocks noChangeAspect="1"/>
                </p:cNvGraphicFramePr>
                <p:nvPr/>
              </p:nvGraphicFramePr>
              <p:xfrm>
                <a:off x="2849" y="1588"/>
                <a:ext cx="40" cy="40"/>
              </p:xfrm>
              <a:graphic>
                <a:graphicData uri="http://schemas.openxmlformats.org/presentationml/2006/ole">
                  <p:oleObj spid="_x0000_s2128" name="Clip" r:id="rId71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29" name="Object 81"/>
                <p:cNvGraphicFramePr>
                  <a:graphicFrameLocks noChangeAspect="1"/>
                </p:cNvGraphicFramePr>
                <p:nvPr/>
              </p:nvGraphicFramePr>
              <p:xfrm>
                <a:off x="2889" y="1657"/>
                <a:ext cx="40" cy="40"/>
              </p:xfrm>
              <a:graphic>
                <a:graphicData uri="http://schemas.openxmlformats.org/presentationml/2006/ole">
                  <p:oleObj spid="_x0000_s2129" name="Clip" r:id="rId71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0" name="Object 82"/>
                <p:cNvGraphicFramePr>
                  <a:graphicFrameLocks noChangeAspect="1"/>
                </p:cNvGraphicFramePr>
                <p:nvPr/>
              </p:nvGraphicFramePr>
              <p:xfrm>
                <a:off x="2780" y="1736"/>
                <a:ext cx="40" cy="40"/>
              </p:xfrm>
              <a:graphic>
                <a:graphicData uri="http://schemas.openxmlformats.org/presentationml/2006/ole">
                  <p:oleObj spid="_x0000_s2130" name="Clip" r:id="rId71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1" name="Object 83"/>
                <p:cNvGraphicFramePr>
                  <a:graphicFrameLocks noChangeAspect="1"/>
                </p:cNvGraphicFramePr>
                <p:nvPr/>
              </p:nvGraphicFramePr>
              <p:xfrm>
                <a:off x="2849" y="1761"/>
                <a:ext cx="40" cy="40"/>
              </p:xfrm>
              <a:graphic>
                <a:graphicData uri="http://schemas.openxmlformats.org/presentationml/2006/ole">
                  <p:oleObj spid="_x0000_s2131" name="Clip" r:id="rId71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2" name="Object 84"/>
                <p:cNvGraphicFramePr>
                  <a:graphicFrameLocks noChangeAspect="1"/>
                </p:cNvGraphicFramePr>
                <p:nvPr/>
              </p:nvGraphicFramePr>
              <p:xfrm>
                <a:off x="2837" y="1617"/>
                <a:ext cx="40" cy="40"/>
              </p:xfrm>
              <a:graphic>
                <a:graphicData uri="http://schemas.openxmlformats.org/presentationml/2006/ole">
                  <p:oleObj spid="_x0000_s2132" name="Clip" r:id="rId71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3" name="Object 85"/>
                <p:cNvGraphicFramePr>
                  <a:graphicFrameLocks noChangeAspect="1"/>
                </p:cNvGraphicFramePr>
                <p:nvPr/>
              </p:nvGraphicFramePr>
              <p:xfrm>
                <a:off x="2835" y="1588"/>
                <a:ext cx="40" cy="40"/>
              </p:xfrm>
              <a:graphic>
                <a:graphicData uri="http://schemas.openxmlformats.org/presentationml/2006/ole">
                  <p:oleObj spid="_x0000_s2133" name="Clip" r:id="rId71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4" name="Object 86"/>
                <p:cNvGraphicFramePr>
                  <a:graphicFrameLocks noChangeAspect="1"/>
                </p:cNvGraphicFramePr>
                <p:nvPr/>
              </p:nvGraphicFramePr>
              <p:xfrm>
                <a:off x="2780" y="1541"/>
                <a:ext cx="40" cy="40"/>
              </p:xfrm>
              <a:graphic>
                <a:graphicData uri="http://schemas.openxmlformats.org/presentationml/2006/ole">
                  <p:oleObj spid="_x0000_s2134" name="Clip" r:id="rId71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5" name="Object 87"/>
                <p:cNvGraphicFramePr>
                  <a:graphicFrameLocks noChangeAspect="1"/>
                </p:cNvGraphicFramePr>
                <p:nvPr/>
              </p:nvGraphicFramePr>
              <p:xfrm>
                <a:off x="2889" y="1635"/>
                <a:ext cx="40" cy="40"/>
              </p:xfrm>
              <a:graphic>
                <a:graphicData uri="http://schemas.openxmlformats.org/presentationml/2006/ole">
                  <p:oleObj spid="_x0000_s2135" name="Clip" r:id="rId7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6" name="Object 88"/>
                <p:cNvGraphicFramePr>
                  <a:graphicFrameLocks noChangeAspect="1"/>
                </p:cNvGraphicFramePr>
                <p:nvPr/>
              </p:nvGraphicFramePr>
              <p:xfrm>
                <a:off x="2711" y="1692"/>
                <a:ext cx="40" cy="40"/>
              </p:xfrm>
              <a:graphic>
                <a:graphicData uri="http://schemas.openxmlformats.org/presentationml/2006/ole">
                  <p:oleObj spid="_x0000_s2136" name="Clip" r:id="rId7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7" name="Object 89"/>
                <p:cNvGraphicFramePr>
                  <a:graphicFrameLocks noChangeAspect="1"/>
                </p:cNvGraphicFramePr>
                <p:nvPr/>
              </p:nvGraphicFramePr>
              <p:xfrm>
                <a:off x="2706" y="1636"/>
                <a:ext cx="40" cy="40"/>
              </p:xfrm>
              <a:graphic>
                <a:graphicData uri="http://schemas.openxmlformats.org/presentationml/2006/ole">
                  <p:oleObj spid="_x0000_s2137" name="Clip" r:id="rId7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8" name="Object 90"/>
                <p:cNvGraphicFramePr>
                  <a:graphicFrameLocks noChangeAspect="1"/>
                </p:cNvGraphicFramePr>
                <p:nvPr/>
              </p:nvGraphicFramePr>
              <p:xfrm>
                <a:off x="2864" y="1675"/>
                <a:ext cx="40" cy="40"/>
              </p:xfrm>
              <a:graphic>
                <a:graphicData uri="http://schemas.openxmlformats.org/presentationml/2006/ole">
                  <p:oleObj spid="_x0000_s2138" name="Clip" r:id="rId7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39" name="Object 91"/>
                <p:cNvGraphicFramePr>
                  <a:graphicFrameLocks noChangeAspect="1"/>
                </p:cNvGraphicFramePr>
                <p:nvPr/>
              </p:nvGraphicFramePr>
              <p:xfrm>
                <a:off x="2866" y="1639"/>
                <a:ext cx="40" cy="40"/>
              </p:xfrm>
              <a:graphic>
                <a:graphicData uri="http://schemas.openxmlformats.org/presentationml/2006/ole">
                  <p:oleObj spid="_x0000_s2139" name="Clip" r:id="rId7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0" name="Object 92"/>
                <p:cNvGraphicFramePr>
                  <a:graphicFrameLocks noChangeAspect="1"/>
                </p:cNvGraphicFramePr>
                <p:nvPr/>
              </p:nvGraphicFramePr>
              <p:xfrm>
                <a:off x="2809" y="1650"/>
                <a:ext cx="40" cy="40"/>
              </p:xfrm>
              <a:graphic>
                <a:graphicData uri="http://schemas.openxmlformats.org/presentationml/2006/ole">
                  <p:oleObj spid="_x0000_s2140" name="Clip" r:id="rId7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1" name="Object 93"/>
                <p:cNvGraphicFramePr>
                  <a:graphicFrameLocks noChangeAspect="1"/>
                </p:cNvGraphicFramePr>
                <p:nvPr/>
              </p:nvGraphicFramePr>
              <p:xfrm>
                <a:off x="2789" y="1595"/>
                <a:ext cx="40" cy="40"/>
              </p:xfrm>
              <a:graphic>
                <a:graphicData uri="http://schemas.openxmlformats.org/presentationml/2006/ole">
                  <p:oleObj spid="_x0000_s2141" name="Clip" r:id="rId7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2" name="Object 94"/>
                <p:cNvGraphicFramePr>
                  <a:graphicFrameLocks noChangeAspect="1"/>
                </p:cNvGraphicFramePr>
                <p:nvPr/>
              </p:nvGraphicFramePr>
              <p:xfrm>
                <a:off x="2806" y="1752"/>
                <a:ext cx="40" cy="40"/>
              </p:xfrm>
              <a:graphic>
                <a:graphicData uri="http://schemas.openxmlformats.org/presentationml/2006/ole">
                  <p:oleObj spid="_x0000_s2142" name="Clip" r:id="rId7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3" name="Object 95"/>
                <p:cNvGraphicFramePr>
                  <a:graphicFrameLocks noChangeAspect="1"/>
                </p:cNvGraphicFramePr>
                <p:nvPr/>
              </p:nvGraphicFramePr>
              <p:xfrm>
                <a:off x="2851" y="1679"/>
                <a:ext cx="40" cy="40"/>
              </p:xfrm>
              <a:graphic>
                <a:graphicData uri="http://schemas.openxmlformats.org/presentationml/2006/ole">
                  <p:oleObj spid="_x0000_s2143" name="Clip" r:id="rId7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4" name="Object 96"/>
                <p:cNvGraphicFramePr>
                  <a:graphicFrameLocks noChangeAspect="1"/>
                </p:cNvGraphicFramePr>
                <p:nvPr/>
              </p:nvGraphicFramePr>
              <p:xfrm>
                <a:off x="2849" y="1570"/>
                <a:ext cx="40" cy="40"/>
              </p:xfrm>
              <a:graphic>
                <a:graphicData uri="http://schemas.openxmlformats.org/presentationml/2006/ole">
                  <p:oleObj spid="_x0000_s2144" name="Clip" r:id="rId7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5" name="Object 97"/>
                <p:cNvGraphicFramePr>
                  <a:graphicFrameLocks noChangeAspect="1"/>
                </p:cNvGraphicFramePr>
                <p:nvPr/>
              </p:nvGraphicFramePr>
              <p:xfrm>
                <a:off x="2895" y="1599"/>
                <a:ext cx="40" cy="40"/>
              </p:xfrm>
              <a:graphic>
                <a:graphicData uri="http://schemas.openxmlformats.org/presentationml/2006/ole">
                  <p:oleObj spid="_x0000_s2145" name="Clip" r:id="rId7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6" name="Object 98"/>
                <p:cNvGraphicFramePr>
                  <a:graphicFrameLocks noChangeAspect="1"/>
                </p:cNvGraphicFramePr>
                <p:nvPr/>
              </p:nvGraphicFramePr>
              <p:xfrm>
                <a:off x="2891" y="1657"/>
                <a:ext cx="40" cy="40"/>
              </p:xfrm>
              <a:graphic>
                <a:graphicData uri="http://schemas.openxmlformats.org/presentationml/2006/ole">
                  <p:oleObj spid="_x0000_s2146" name="Clip" r:id="rId7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7" name="Object 99"/>
                <p:cNvGraphicFramePr>
                  <a:graphicFrameLocks noChangeAspect="1"/>
                </p:cNvGraphicFramePr>
                <p:nvPr/>
              </p:nvGraphicFramePr>
              <p:xfrm>
                <a:off x="2953" y="1628"/>
                <a:ext cx="40" cy="40"/>
              </p:xfrm>
              <a:graphic>
                <a:graphicData uri="http://schemas.openxmlformats.org/presentationml/2006/ole">
                  <p:oleObj spid="_x0000_s2147" name="Clip" r:id="rId7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8" name="Object 100"/>
                <p:cNvGraphicFramePr>
                  <a:graphicFrameLocks noChangeAspect="1"/>
                </p:cNvGraphicFramePr>
                <p:nvPr/>
              </p:nvGraphicFramePr>
              <p:xfrm>
                <a:off x="2967" y="1570"/>
                <a:ext cx="40" cy="40"/>
              </p:xfrm>
              <a:graphic>
                <a:graphicData uri="http://schemas.openxmlformats.org/presentationml/2006/ole">
                  <p:oleObj spid="_x0000_s2148" name="Clip" r:id="rId7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49" name="Object 101"/>
                <p:cNvGraphicFramePr>
                  <a:graphicFrameLocks noChangeAspect="1"/>
                </p:cNvGraphicFramePr>
                <p:nvPr/>
              </p:nvGraphicFramePr>
              <p:xfrm>
                <a:off x="2982" y="1599"/>
                <a:ext cx="40" cy="40"/>
              </p:xfrm>
              <a:graphic>
                <a:graphicData uri="http://schemas.openxmlformats.org/presentationml/2006/ole">
                  <p:oleObj spid="_x0000_s2149" name="Clip" r:id="rId7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0" name="Object 102"/>
                <p:cNvGraphicFramePr>
                  <a:graphicFrameLocks noChangeAspect="1"/>
                </p:cNvGraphicFramePr>
                <p:nvPr/>
              </p:nvGraphicFramePr>
              <p:xfrm>
                <a:off x="2909" y="1563"/>
                <a:ext cx="40" cy="40"/>
              </p:xfrm>
              <a:graphic>
                <a:graphicData uri="http://schemas.openxmlformats.org/presentationml/2006/ole">
                  <p:oleObj spid="_x0000_s2150" name="Clip" r:id="rId73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1" name="Object 103"/>
                <p:cNvGraphicFramePr>
                  <a:graphicFrameLocks noChangeAspect="1"/>
                </p:cNvGraphicFramePr>
                <p:nvPr/>
              </p:nvGraphicFramePr>
              <p:xfrm>
                <a:off x="2851" y="1621"/>
                <a:ext cx="40" cy="40"/>
              </p:xfrm>
              <a:graphic>
                <a:graphicData uri="http://schemas.openxmlformats.org/presentationml/2006/ole">
                  <p:oleObj spid="_x0000_s2151" name="Clip" r:id="rId7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2" name="Object 104"/>
                <p:cNvGraphicFramePr>
                  <a:graphicFrameLocks noChangeAspect="1"/>
                </p:cNvGraphicFramePr>
                <p:nvPr/>
              </p:nvGraphicFramePr>
              <p:xfrm>
                <a:off x="2920" y="1570"/>
                <a:ext cx="40" cy="40"/>
              </p:xfrm>
              <a:graphic>
                <a:graphicData uri="http://schemas.openxmlformats.org/presentationml/2006/ole">
                  <p:oleObj spid="_x0000_s2152" name="Clip" r:id="rId7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3" name="Object 105"/>
                <p:cNvGraphicFramePr>
                  <a:graphicFrameLocks noChangeAspect="1"/>
                </p:cNvGraphicFramePr>
                <p:nvPr/>
              </p:nvGraphicFramePr>
              <p:xfrm>
                <a:off x="2866" y="1599"/>
                <a:ext cx="40" cy="40"/>
              </p:xfrm>
              <a:graphic>
                <a:graphicData uri="http://schemas.openxmlformats.org/presentationml/2006/ole">
                  <p:oleObj spid="_x0000_s2153" name="Clip" r:id="rId7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4" name="Object 106"/>
                <p:cNvGraphicFramePr>
                  <a:graphicFrameLocks noChangeAspect="1"/>
                </p:cNvGraphicFramePr>
                <p:nvPr/>
              </p:nvGraphicFramePr>
              <p:xfrm>
                <a:off x="2967" y="1599"/>
                <a:ext cx="40" cy="40"/>
              </p:xfrm>
              <a:graphic>
                <a:graphicData uri="http://schemas.openxmlformats.org/presentationml/2006/ole">
                  <p:oleObj spid="_x0000_s2154" name="Clip" r:id="rId7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5" name="Object 107"/>
                <p:cNvGraphicFramePr>
                  <a:graphicFrameLocks noChangeAspect="1"/>
                </p:cNvGraphicFramePr>
                <p:nvPr/>
              </p:nvGraphicFramePr>
              <p:xfrm>
                <a:off x="2851" y="1628"/>
                <a:ext cx="40" cy="40"/>
              </p:xfrm>
              <a:graphic>
                <a:graphicData uri="http://schemas.openxmlformats.org/presentationml/2006/ole">
                  <p:oleObj spid="_x0000_s2155" name="Clip" r:id="rId7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6" name="Object 108"/>
                <p:cNvGraphicFramePr>
                  <a:graphicFrameLocks noChangeAspect="1"/>
                </p:cNvGraphicFramePr>
                <p:nvPr/>
              </p:nvGraphicFramePr>
              <p:xfrm>
                <a:off x="2875" y="1718"/>
                <a:ext cx="40" cy="40"/>
              </p:xfrm>
              <a:graphic>
                <a:graphicData uri="http://schemas.openxmlformats.org/presentationml/2006/ole">
                  <p:oleObj spid="_x0000_s2156" name="Clip" r:id="rId7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7" name="Object 109"/>
                <p:cNvGraphicFramePr>
                  <a:graphicFrameLocks noChangeAspect="1"/>
                </p:cNvGraphicFramePr>
                <p:nvPr/>
              </p:nvGraphicFramePr>
              <p:xfrm>
                <a:off x="2949" y="1686"/>
                <a:ext cx="40" cy="40"/>
              </p:xfrm>
              <a:graphic>
                <a:graphicData uri="http://schemas.openxmlformats.org/presentationml/2006/ole">
                  <p:oleObj spid="_x0000_s2157" name="Clip" r:id="rId7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8" name="Object 110"/>
                <p:cNvGraphicFramePr>
                  <a:graphicFrameLocks noChangeAspect="1"/>
                </p:cNvGraphicFramePr>
                <p:nvPr/>
              </p:nvGraphicFramePr>
              <p:xfrm>
                <a:off x="2849" y="1599"/>
                <a:ext cx="40" cy="40"/>
              </p:xfrm>
              <a:graphic>
                <a:graphicData uri="http://schemas.openxmlformats.org/presentationml/2006/ole">
                  <p:oleObj spid="_x0000_s2158" name="Clip" r:id="rId7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59" name="Object 111"/>
                <p:cNvGraphicFramePr>
                  <a:graphicFrameLocks noChangeAspect="1"/>
                </p:cNvGraphicFramePr>
                <p:nvPr/>
              </p:nvGraphicFramePr>
              <p:xfrm>
                <a:off x="2909" y="1563"/>
                <a:ext cx="40" cy="40"/>
              </p:xfrm>
              <a:graphic>
                <a:graphicData uri="http://schemas.openxmlformats.org/presentationml/2006/ole">
                  <p:oleObj spid="_x0000_s2159" name="Clip" r:id="rId7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0" name="Object 112"/>
                <p:cNvGraphicFramePr>
                  <a:graphicFrameLocks noChangeAspect="1"/>
                </p:cNvGraphicFramePr>
                <p:nvPr/>
              </p:nvGraphicFramePr>
              <p:xfrm>
                <a:off x="2967" y="1530"/>
                <a:ext cx="40" cy="40"/>
              </p:xfrm>
              <a:graphic>
                <a:graphicData uri="http://schemas.openxmlformats.org/presentationml/2006/ole">
                  <p:oleObj spid="_x0000_s2160" name="Clip" r:id="rId7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1" name="Object 113"/>
                <p:cNvGraphicFramePr>
                  <a:graphicFrameLocks noChangeAspect="1"/>
                </p:cNvGraphicFramePr>
                <p:nvPr/>
              </p:nvGraphicFramePr>
              <p:xfrm>
                <a:off x="2949" y="1570"/>
                <a:ext cx="40" cy="40"/>
              </p:xfrm>
              <a:graphic>
                <a:graphicData uri="http://schemas.openxmlformats.org/presentationml/2006/ole">
                  <p:oleObj spid="_x0000_s2161" name="Clip" r:id="rId7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2" name="Object 114"/>
                <p:cNvGraphicFramePr>
                  <a:graphicFrameLocks noChangeAspect="1"/>
                </p:cNvGraphicFramePr>
                <p:nvPr/>
              </p:nvGraphicFramePr>
              <p:xfrm>
                <a:off x="2849" y="1583"/>
                <a:ext cx="40" cy="40"/>
              </p:xfrm>
              <a:graphic>
                <a:graphicData uri="http://schemas.openxmlformats.org/presentationml/2006/ole">
                  <p:oleObj spid="_x0000_s2162" name="Clip" r:id="rId7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3" name="Object 115"/>
                <p:cNvGraphicFramePr>
                  <a:graphicFrameLocks noChangeAspect="1"/>
                </p:cNvGraphicFramePr>
                <p:nvPr/>
              </p:nvGraphicFramePr>
              <p:xfrm>
                <a:off x="2866" y="1570"/>
                <a:ext cx="40" cy="40"/>
              </p:xfrm>
              <a:graphic>
                <a:graphicData uri="http://schemas.openxmlformats.org/presentationml/2006/ole">
                  <p:oleObj spid="_x0000_s2163" name="Clip" r:id="rId7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4" name="Object 116"/>
                <p:cNvGraphicFramePr>
                  <a:graphicFrameLocks noChangeAspect="1"/>
                </p:cNvGraphicFramePr>
                <p:nvPr/>
              </p:nvGraphicFramePr>
              <p:xfrm>
                <a:off x="2851" y="1592"/>
                <a:ext cx="40" cy="40"/>
              </p:xfrm>
              <a:graphic>
                <a:graphicData uri="http://schemas.openxmlformats.org/presentationml/2006/ole">
                  <p:oleObj spid="_x0000_s2164" name="Clip" r:id="rId7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5" name="Object 117"/>
                <p:cNvGraphicFramePr>
                  <a:graphicFrameLocks noChangeAspect="1"/>
                </p:cNvGraphicFramePr>
                <p:nvPr/>
              </p:nvGraphicFramePr>
              <p:xfrm>
                <a:off x="2880" y="1541"/>
                <a:ext cx="40" cy="40"/>
              </p:xfrm>
              <a:graphic>
                <a:graphicData uri="http://schemas.openxmlformats.org/presentationml/2006/ole">
                  <p:oleObj spid="_x0000_s2165" name="Clip" r:id="rId7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6" name="Object 118"/>
                <p:cNvGraphicFramePr>
                  <a:graphicFrameLocks noChangeAspect="1"/>
                </p:cNvGraphicFramePr>
                <p:nvPr/>
              </p:nvGraphicFramePr>
              <p:xfrm>
                <a:off x="2878" y="1541"/>
                <a:ext cx="40" cy="40"/>
              </p:xfrm>
              <a:graphic>
                <a:graphicData uri="http://schemas.openxmlformats.org/presentationml/2006/ole">
                  <p:oleObj spid="_x0000_s2166" name="Clip" r:id="rId75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7" name="Object 119"/>
                <p:cNvGraphicFramePr>
                  <a:graphicFrameLocks noChangeAspect="1"/>
                </p:cNvGraphicFramePr>
                <p:nvPr/>
              </p:nvGraphicFramePr>
              <p:xfrm>
                <a:off x="2975" y="1696"/>
                <a:ext cx="40" cy="40"/>
              </p:xfrm>
              <a:graphic>
                <a:graphicData uri="http://schemas.openxmlformats.org/presentationml/2006/ole">
                  <p:oleObj spid="_x0000_s2167" name="Clip" r:id="rId75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8" name="Object 120"/>
                <p:cNvGraphicFramePr>
                  <a:graphicFrameLocks noChangeAspect="1"/>
                </p:cNvGraphicFramePr>
                <p:nvPr/>
              </p:nvGraphicFramePr>
              <p:xfrm>
                <a:off x="2880" y="1530"/>
                <a:ext cx="40" cy="40"/>
              </p:xfrm>
              <a:graphic>
                <a:graphicData uri="http://schemas.openxmlformats.org/presentationml/2006/ole">
                  <p:oleObj spid="_x0000_s2168" name="Clip" r:id="rId75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69" name="Object 121"/>
                <p:cNvGraphicFramePr>
                  <a:graphicFrameLocks noChangeAspect="1"/>
                </p:cNvGraphicFramePr>
                <p:nvPr/>
              </p:nvGraphicFramePr>
              <p:xfrm>
                <a:off x="2907" y="1592"/>
                <a:ext cx="40" cy="40"/>
              </p:xfrm>
              <a:graphic>
                <a:graphicData uri="http://schemas.openxmlformats.org/presentationml/2006/ole">
                  <p:oleObj spid="_x0000_s2169" name="Clip" r:id="rId75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0" name="Object 122"/>
                <p:cNvGraphicFramePr>
                  <a:graphicFrameLocks noChangeAspect="1"/>
                </p:cNvGraphicFramePr>
                <p:nvPr/>
              </p:nvGraphicFramePr>
              <p:xfrm>
                <a:off x="2931" y="1704"/>
                <a:ext cx="40" cy="40"/>
              </p:xfrm>
              <a:graphic>
                <a:graphicData uri="http://schemas.openxmlformats.org/presentationml/2006/ole">
                  <p:oleObj spid="_x0000_s2170" name="Clip" r:id="rId75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1" name="Object 123"/>
                <p:cNvGraphicFramePr>
                  <a:graphicFrameLocks noChangeAspect="1"/>
                </p:cNvGraphicFramePr>
                <p:nvPr/>
              </p:nvGraphicFramePr>
              <p:xfrm>
                <a:off x="2851" y="1621"/>
                <a:ext cx="40" cy="40"/>
              </p:xfrm>
              <a:graphic>
                <a:graphicData uri="http://schemas.openxmlformats.org/presentationml/2006/ole">
                  <p:oleObj spid="_x0000_s2171" name="Clip" r:id="rId75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2" name="Object 124"/>
                <p:cNvGraphicFramePr>
                  <a:graphicFrameLocks noChangeAspect="1"/>
                </p:cNvGraphicFramePr>
                <p:nvPr/>
              </p:nvGraphicFramePr>
              <p:xfrm>
                <a:off x="2936" y="1541"/>
                <a:ext cx="40" cy="40"/>
              </p:xfrm>
              <a:graphic>
                <a:graphicData uri="http://schemas.openxmlformats.org/presentationml/2006/ole">
                  <p:oleObj spid="_x0000_s2172" name="Clip" r:id="rId75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3" name="Object 125"/>
                <p:cNvGraphicFramePr>
                  <a:graphicFrameLocks noChangeAspect="1"/>
                </p:cNvGraphicFramePr>
                <p:nvPr/>
              </p:nvGraphicFramePr>
              <p:xfrm>
                <a:off x="2851" y="1570"/>
                <a:ext cx="40" cy="40"/>
              </p:xfrm>
              <a:graphic>
                <a:graphicData uri="http://schemas.openxmlformats.org/presentationml/2006/ole">
                  <p:oleObj spid="_x0000_s2173" name="Clip" r:id="rId75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4" name="Object 126"/>
                <p:cNvGraphicFramePr>
                  <a:graphicFrameLocks noChangeAspect="1"/>
                </p:cNvGraphicFramePr>
                <p:nvPr/>
              </p:nvGraphicFramePr>
              <p:xfrm>
                <a:off x="2887" y="1570"/>
                <a:ext cx="40" cy="40"/>
              </p:xfrm>
              <a:graphic>
                <a:graphicData uri="http://schemas.openxmlformats.org/presentationml/2006/ole">
                  <p:oleObj spid="_x0000_s2174" name="Clip" r:id="rId75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5" name="Object 127"/>
                <p:cNvGraphicFramePr>
                  <a:graphicFrameLocks noChangeAspect="1"/>
                </p:cNvGraphicFramePr>
                <p:nvPr/>
              </p:nvGraphicFramePr>
              <p:xfrm>
                <a:off x="2938" y="1570"/>
                <a:ext cx="40" cy="40"/>
              </p:xfrm>
              <a:graphic>
                <a:graphicData uri="http://schemas.openxmlformats.org/presentationml/2006/ole">
                  <p:oleObj spid="_x0000_s2175" name="Clip" r:id="rId76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6" name="Object 128"/>
                <p:cNvGraphicFramePr>
                  <a:graphicFrameLocks noChangeAspect="1"/>
                </p:cNvGraphicFramePr>
                <p:nvPr/>
              </p:nvGraphicFramePr>
              <p:xfrm>
                <a:off x="2851" y="1621"/>
                <a:ext cx="40" cy="40"/>
              </p:xfrm>
              <a:graphic>
                <a:graphicData uri="http://schemas.openxmlformats.org/presentationml/2006/ole">
                  <p:oleObj spid="_x0000_s2176" name="Clip" r:id="rId76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7" name="Object 129"/>
                <p:cNvGraphicFramePr>
                  <a:graphicFrameLocks noChangeAspect="1"/>
                </p:cNvGraphicFramePr>
                <p:nvPr/>
              </p:nvGraphicFramePr>
              <p:xfrm>
                <a:off x="2851" y="1628"/>
                <a:ext cx="40" cy="40"/>
              </p:xfrm>
              <a:graphic>
                <a:graphicData uri="http://schemas.openxmlformats.org/presentationml/2006/ole">
                  <p:oleObj spid="_x0000_s2177" name="Clip" r:id="rId76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8" name="Object 130"/>
                <p:cNvGraphicFramePr>
                  <a:graphicFrameLocks noChangeAspect="1"/>
                </p:cNvGraphicFramePr>
                <p:nvPr/>
              </p:nvGraphicFramePr>
              <p:xfrm>
                <a:off x="2955" y="1621"/>
                <a:ext cx="40" cy="40"/>
              </p:xfrm>
              <a:graphic>
                <a:graphicData uri="http://schemas.openxmlformats.org/presentationml/2006/ole">
                  <p:oleObj spid="_x0000_s2178" name="Clip" r:id="rId76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79" name="Object 131"/>
                <p:cNvGraphicFramePr>
                  <a:graphicFrameLocks noChangeAspect="1"/>
                </p:cNvGraphicFramePr>
                <p:nvPr/>
              </p:nvGraphicFramePr>
              <p:xfrm>
                <a:off x="2982" y="1599"/>
                <a:ext cx="40" cy="40"/>
              </p:xfrm>
              <a:graphic>
                <a:graphicData uri="http://schemas.openxmlformats.org/presentationml/2006/ole">
                  <p:oleObj spid="_x0000_s2179" name="Clip" r:id="rId76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0" name="Object 132"/>
                <p:cNvGraphicFramePr>
                  <a:graphicFrameLocks noChangeAspect="1"/>
                </p:cNvGraphicFramePr>
                <p:nvPr/>
              </p:nvGraphicFramePr>
              <p:xfrm>
                <a:off x="2907" y="1554"/>
                <a:ext cx="40" cy="40"/>
              </p:xfrm>
              <a:graphic>
                <a:graphicData uri="http://schemas.openxmlformats.org/presentationml/2006/ole">
                  <p:oleObj spid="_x0000_s2180" name="Clip" r:id="rId76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1" name="Object 133"/>
                <p:cNvGraphicFramePr>
                  <a:graphicFrameLocks noChangeAspect="1"/>
                </p:cNvGraphicFramePr>
                <p:nvPr/>
              </p:nvGraphicFramePr>
              <p:xfrm>
                <a:off x="2880" y="1657"/>
                <a:ext cx="40" cy="40"/>
              </p:xfrm>
              <a:graphic>
                <a:graphicData uri="http://schemas.openxmlformats.org/presentationml/2006/ole">
                  <p:oleObj spid="_x0000_s2181" name="Clip" r:id="rId76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2" name="Object 134"/>
                <p:cNvGraphicFramePr>
                  <a:graphicFrameLocks noChangeAspect="1"/>
                </p:cNvGraphicFramePr>
                <p:nvPr/>
              </p:nvGraphicFramePr>
              <p:xfrm>
                <a:off x="2938" y="1599"/>
                <a:ext cx="40" cy="40"/>
              </p:xfrm>
              <a:graphic>
                <a:graphicData uri="http://schemas.openxmlformats.org/presentationml/2006/ole">
                  <p:oleObj spid="_x0000_s2182" name="Clip" r:id="rId76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3" name="Object 135"/>
                <p:cNvGraphicFramePr>
                  <a:graphicFrameLocks noChangeAspect="1"/>
                </p:cNvGraphicFramePr>
                <p:nvPr/>
              </p:nvGraphicFramePr>
              <p:xfrm>
                <a:off x="2953" y="1657"/>
                <a:ext cx="40" cy="40"/>
              </p:xfrm>
              <a:graphic>
                <a:graphicData uri="http://schemas.openxmlformats.org/presentationml/2006/ole">
                  <p:oleObj spid="_x0000_s2183" name="Clip" r:id="rId76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4" name="Object 136"/>
                <p:cNvGraphicFramePr>
                  <a:graphicFrameLocks noChangeAspect="1"/>
                </p:cNvGraphicFramePr>
                <p:nvPr/>
              </p:nvGraphicFramePr>
              <p:xfrm>
                <a:off x="2851" y="1543"/>
                <a:ext cx="40" cy="40"/>
              </p:xfrm>
              <a:graphic>
                <a:graphicData uri="http://schemas.openxmlformats.org/presentationml/2006/ole">
                  <p:oleObj spid="_x0000_s2184" name="Clip" r:id="rId76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5" name="Object 137"/>
                <p:cNvGraphicFramePr>
                  <a:graphicFrameLocks noChangeAspect="1"/>
                </p:cNvGraphicFramePr>
                <p:nvPr/>
              </p:nvGraphicFramePr>
              <p:xfrm>
                <a:off x="2851" y="1599"/>
                <a:ext cx="40" cy="40"/>
              </p:xfrm>
              <a:graphic>
                <a:graphicData uri="http://schemas.openxmlformats.org/presentationml/2006/ole">
                  <p:oleObj spid="_x0000_s2185" name="Clip" r:id="rId77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6" name="Object 138"/>
                <p:cNvGraphicFramePr>
                  <a:graphicFrameLocks noChangeAspect="1"/>
                </p:cNvGraphicFramePr>
                <p:nvPr/>
              </p:nvGraphicFramePr>
              <p:xfrm>
                <a:off x="2878" y="1657"/>
                <a:ext cx="40" cy="40"/>
              </p:xfrm>
              <a:graphic>
                <a:graphicData uri="http://schemas.openxmlformats.org/presentationml/2006/ole">
                  <p:oleObj spid="_x0000_s2186" name="Clip" r:id="rId77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7" name="Object 139"/>
                <p:cNvGraphicFramePr>
                  <a:graphicFrameLocks noChangeAspect="1"/>
                </p:cNvGraphicFramePr>
                <p:nvPr/>
              </p:nvGraphicFramePr>
              <p:xfrm>
                <a:off x="2756" y="1736"/>
                <a:ext cx="40" cy="40"/>
              </p:xfrm>
              <a:graphic>
                <a:graphicData uri="http://schemas.openxmlformats.org/presentationml/2006/ole">
                  <p:oleObj spid="_x0000_s2187" name="Clip" r:id="rId77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8" name="Object 140"/>
                <p:cNvGraphicFramePr>
                  <a:graphicFrameLocks noChangeAspect="1"/>
                </p:cNvGraphicFramePr>
                <p:nvPr/>
              </p:nvGraphicFramePr>
              <p:xfrm>
                <a:off x="2949" y="1657"/>
                <a:ext cx="40" cy="40"/>
              </p:xfrm>
              <a:graphic>
                <a:graphicData uri="http://schemas.openxmlformats.org/presentationml/2006/ole">
                  <p:oleObj spid="_x0000_s2188" name="Clip" r:id="rId77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89" name="Object 141"/>
                <p:cNvGraphicFramePr>
                  <a:graphicFrameLocks noChangeAspect="1"/>
                </p:cNvGraphicFramePr>
                <p:nvPr/>
              </p:nvGraphicFramePr>
              <p:xfrm>
                <a:off x="2909" y="1541"/>
                <a:ext cx="40" cy="40"/>
              </p:xfrm>
              <a:graphic>
                <a:graphicData uri="http://schemas.openxmlformats.org/presentationml/2006/ole">
                  <p:oleObj spid="_x0000_s2189" name="Clip" r:id="rId77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0" name="Object 142"/>
                <p:cNvGraphicFramePr>
                  <a:graphicFrameLocks noChangeAspect="1"/>
                </p:cNvGraphicFramePr>
                <p:nvPr/>
              </p:nvGraphicFramePr>
              <p:xfrm>
                <a:off x="2989" y="1554"/>
                <a:ext cx="40" cy="40"/>
              </p:xfrm>
              <a:graphic>
                <a:graphicData uri="http://schemas.openxmlformats.org/presentationml/2006/ole">
                  <p:oleObj spid="_x0000_s2190" name="Clip" r:id="rId77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1" name="Object 143"/>
                <p:cNvGraphicFramePr>
                  <a:graphicFrameLocks noChangeAspect="1"/>
                </p:cNvGraphicFramePr>
                <p:nvPr/>
              </p:nvGraphicFramePr>
              <p:xfrm>
                <a:off x="2920" y="1679"/>
                <a:ext cx="40" cy="40"/>
              </p:xfrm>
              <a:graphic>
                <a:graphicData uri="http://schemas.openxmlformats.org/presentationml/2006/ole">
                  <p:oleObj spid="_x0000_s2191" name="Clip" r:id="rId77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2" name="Object 144"/>
                <p:cNvGraphicFramePr>
                  <a:graphicFrameLocks noChangeAspect="1"/>
                </p:cNvGraphicFramePr>
                <p:nvPr/>
              </p:nvGraphicFramePr>
              <p:xfrm>
                <a:off x="2924" y="1599"/>
                <a:ext cx="40" cy="40"/>
              </p:xfrm>
              <a:graphic>
                <a:graphicData uri="http://schemas.openxmlformats.org/presentationml/2006/ole">
                  <p:oleObj spid="_x0000_s2192" name="Clip" r:id="rId77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3" name="Object 145"/>
                <p:cNvGraphicFramePr>
                  <a:graphicFrameLocks noChangeAspect="1"/>
                </p:cNvGraphicFramePr>
                <p:nvPr/>
              </p:nvGraphicFramePr>
              <p:xfrm>
                <a:off x="2904" y="1712"/>
                <a:ext cx="40" cy="40"/>
              </p:xfrm>
              <a:graphic>
                <a:graphicData uri="http://schemas.openxmlformats.org/presentationml/2006/ole">
                  <p:oleObj spid="_x0000_s2193" name="Clip" r:id="rId77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4" name="Object 146"/>
                <p:cNvGraphicFramePr>
                  <a:graphicFrameLocks noChangeAspect="1"/>
                </p:cNvGraphicFramePr>
                <p:nvPr/>
              </p:nvGraphicFramePr>
              <p:xfrm>
                <a:off x="2907" y="1632"/>
                <a:ext cx="40" cy="40"/>
              </p:xfrm>
              <a:graphic>
                <a:graphicData uri="http://schemas.openxmlformats.org/presentationml/2006/ole">
                  <p:oleObj spid="_x0000_s2194" name="Clip" r:id="rId77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5" name="Object 147"/>
                <p:cNvGraphicFramePr>
                  <a:graphicFrameLocks noChangeAspect="1"/>
                </p:cNvGraphicFramePr>
                <p:nvPr/>
              </p:nvGraphicFramePr>
              <p:xfrm>
                <a:off x="2995" y="1661"/>
                <a:ext cx="40" cy="40"/>
              </p:xfrm>
              <a:graphic>
                <a:graphicData uri="http://schemas.openxmlformats.org/presentationml/2006/ole">
                  <p:oleObj spid="_x0000_s2195" name="Clip" r:id="rId78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6" name="Object 148"/>
                <p:cNvGraphicFramePr>
                  <a:graphicFrameLocks noChangeAspect="1"/>
                </p:cNvGraphicFramePr>
                <p:nvPr/>
              </p:nvGraphicFramePr>
              <p:xfrm>
                <a:off x="2826" y="1577"/>
                <a:ext cx="40" cy="40"/>
              </p:xfrm>
              <a:graphic>
                <a:graphicData uri="http://schemas.openxmlformats.org/presentationml/2006/ole">
                  <p:oleObj spid="_x0000_s2196" name="Clip" r:id="rId78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7" name="Object 149"/>
                <p:cNvGraphicFramePr>
                  <a:graphicFrameLocks noChangeAspect="1"/>
                </p:cNvGraphicFramePr>
                <p:nvPr/>
              </p:nvGraphicFramePr>
              <p:xfrm>
                <a:off x="2878" y="1628"/>
                <a:ext cx="40" cy="40"/>
              </p:xfrm>
              <a:graphic>
                <a:graphicData uri="http://schemas.openxmlformats.org/presentationml/2006/ole">
                  <p:oleObj spid="_x0000_s2197" name="Clip" r:id="rId78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8" name="Object 150"/>
                <p:cNvGraphicFramePr>
                  <a:graphicFrameLocks noChangeAspect="1"/>
                </p:cNvGraphicFramePr>
                <p:nvPr/>
              </p:nvGraphicFramePr>
              <p:xfrm>
                <a:off x="2947" y="1719"/>
                <a:ext cx="40" cy="40"/>
              </p:xfrm>
              <a:graphic>
                <a:graphicData uri="http://schemas.openxmlformats.org/presentationml/2006/ole">
                  <p:oleObj spid="_x0000_s2198" name="Clip" r:id="rId78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199" name="Object 151"/>
                <p:cNvGraphicFramePr>
                  <a:graphicFrameLocks noChangeAspect="1"/>
                </p:cNvGraphicFramePr>
                <p:nvPr/>
              </p:nvGraphicFramePr>
              <p:xfrm>
                <a:off x="2935" y="1514"/>
                <a:ext cx="40" cy="40"/>
              </p:xfrm>
              <a:graphic>
                <a:graphicData uri="http://schemas.openxmlformats.org/presentationml/2006/ole">
                  <p:oleObj spid="_x0000_s2199" name="Clip" r:id="rId78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0" name="Object 152"/>
                <p:cNvGraphicFramePr>
                  <a:graphicFrameLocks noChangeAspect="1"/>
                </p:cNvGraphicFramePr>
                <p:nvPr/>
              </p:nvGraphicFramePr>
              <p:xfrm>
                <a:off x="2998" y="1606"/>
                <a:ext cx="40" cy="40"/>
              </p:xfrm>
              <a:graphic>
                <a:graphicData uri="http://schemas.openxmlformats.org/presentationml/2006/ole">
                  <p:oleObj spid="_x0000_s2200" name="Clip" r:id="rId78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1" name="Object 153"/>
                <p:cNvGraphicFramePr>
                  <a:graphicFrameLocks noChangeAspect="1"/>
                </p:cNvGraphicFramePr>
                <p:nvPr/>
              </p:nvGraphicFramePr>
              <p:xfrm>
                <a:off x="2982" y="1628"/>
                <a:ext cx="40" cy="40"/>
              </p:xfrm>
              <a:graphic>
                <a:graphicData uri="http://schemas.openxmlformats.org/presentationml/2006/ole">
                  <p:oleObj spid="_x0000_s2201" name="Clip" r:id="rId78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2" name="Object 154"/>
                <p:cNvGraphicFramePr>
                  <a:graphicFrameLocks noChangeAspect="1"/>
                </p:cNvGraphicFramePr>
                <p:nvPr/>
              </p:nvGraphicFramePr>
              <p:xfrm>
                <a:off x="2967" y="1570"/>
                <a:ext cx="40" cy="40"/>
              </p:xfrm>
              <a:graphic>
                <a:graphicData uri="http://schemas.openxmlformats.org/presentationml/2006/ole">
                  <p:oleObj spid="_x0000_s2202" name="Clip" r:id="rId78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3" name="Object 155"/>
                <p:cNvGraphicFramePr>
                  <a:graphicFrameLocks noChangeAspect="1"/>
                </p:cNvGraphicFramePr>
                <p:nvPr/>
              </p:nvGraphicFramePr>
              <p:xfrm>
                <a:off x="3007" y="1639"/>
                <a:ext cx="40" cy="40"/>
              </p:xfrm>
              <a:graphic>
                <a:graphicData uri="http://schemas.openxmlformats.org/presentationml/2006/ole">
                  <p:oleObj spid="_x0000_s2203" name="Clip" r:id="rId78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4" name="Object 156"/>
                <p:cNvGraphicFramePr>
                  <a:graphicFrameLocks noChangeAspect="1"/>
                </p:cNvGraphicFramePr>
                <p:nvPr/>
              </p:nvGraphicFramePr>
              <p:xfrm>
                <a:off x="2871" y="1755"/>
                <a:ext cx="40" cy="40"/>
              </p:xfrm>
              <a:graphic>
                <a:graphicData uri="http://schemas.openxmlformats.org/presentationml/2006/ole">
                  <p:oleObj spid="_x0000_s2204" name="Clip" r:id="rId78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5" name="Object 157"/>
                <p:cNvGraphicFramePr>
                  <a:graphicFrameLocks noChangeAspect="1"/>
                </p:cNvGraphicFramePr>
                <p:nvPr/>
              </p:nvGraphicFramePr>
              <p:xfrm>
                <a:off x="2924" y="1741"/>
                <a:ext cx="40" cy="40"/>
              </p:xfrm>
              <a:graphic>
                <a:graphicData uri="http://schemas.openxmlformats.org/presentationml/2006/ole">
                  <p:oleObj spid="_x0000_s2205" name="Clip" r:id="rId79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6" name="Object 158"/>
                <p:cNvGraphicFramePr>
                  <a:graphicFrameLocks noChangeAspect="1"/>
                </p:cNvGraphicFramePr>
                <p:nvPr/>
              </p:nvGraphicFramePr>
              <p:xfrm>
                <a:off x="2987" y="1577"/>
                <a:ext cx="40" cy="40"/>
              </p:xfrm>
              <a:graphic>
                <a:graphicData uri="http://schemas.openxmlformats.org/presentationml/2006/ole">
                  <p:oleObj spid="_x0000_s2206" name="Clip" r:id="rId79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7" name="Object 159"/>
                <p:cNvGraphicFramePr>
                  <a:graphicFrameLocks noChangeAspect="1"/>
                </p:cNvGraphicFramePr>
                <p:nvPr/>
              </p:nvGraphicFramePr>
              <p:xfrm>
                <a:off x="2953" y="1570"/>
                <a:ext cx="40" cy="40"/>
              </p:xfrm>
              <a:graphic>
                <a:graphicData uri="http://schemas.openxmlformats.org/presentationml/2006/ole">
                  <p:oleObj spid="_x0000_s2207" name="Clip" r:id="rId79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8" name="Object 160"/>
                <p:cNvGraphicFramePr>
                  <a:graphicFrameLocks noChangeAspect="1"/>
                </p:cNvGraphicFramePr>
                <p:nvPr/>
              </p:nvGraphicFramePr>
              <p:xfrm>
                <a:off x="2898" y="1523"/>
                <a:ext cx="40" cy="40"/>
              </p:xfrm>
              <a:graphic>
                <a:graphicData uri="http://schemas.openxmlformats.org/presentationml/2006/ole">
                  <p:oleObj spid="_x0000_s2208" name="Clip" r:id="rId79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09" name="Object 161"/>
                <p:cNvGraphicFramePr>
                  <a:graphicFrameLocks noChangeAspect="1"/>
                </p:cNvGraphicFramePr>
                <p:nvPr/>
              </p:nvGraphicFramePr>
              <p:xfrm>
                <a:off x="2708" y="1561"/>
                <a:ext cx="40" cy="40"/>
              </p:xfrm>
              <a:graphic>
                <a:graphicData uri="http://schemas.openxmlformats.org/presentationml/2006/ole">
                  <p:oleObj spid="_x0000_s2209" name="Clip" r:id="rId79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0" name="Object 162"/>
                <p:cNvGraphicFramePr>
                  <a:graphicFrameLocks noChangeAspect="1"/>
                </p:cNvGraphicFramePr>
                <p:nvPr/>
              </p:nvGraphicFramePr>
              <p:xfrm>
                <a:off x="2880" y="1646"/>
                <a:ext cx="40" cy="40"/>
              </p:xfrm>
              <a:graphic>
                <a:graphicData uri="http://schemas.openxmlformats.org/presentationml/2006/ole">
                  <p:oleObj spid="_x0000_s2210" name="Clip" r:id="rId79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1" name="Object 163"/>
                <p:cNvGraphicFramePr>
                  <a:graphicFrameLocks noChangeAspect="1"/>
                </p:cNvGraphicFramePr>
                <p:nvPr/>
              </p:nvGraphicFramePr>
              <p:xfrm>
                <a:off x="2824" y="1610"/>
                <a:ext cx="40" cy="40"/>
              </p:xfrm>
              <a:graphic>
                <a:graphicData uri="http://schemas.openxmlformats.org/presentationml/2006/ole">
                  <p:oleObj spid="_x0000_s2211" name="Clip" r:id="rId79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2" name="Object 164"/>
                <p:cNvGraphicFramePr>
                  <a:graphicFrameLocks noChangeAspect="1"/>
                </p:cNvGraphicFramePr>
                <p:nvPr/>
              </p:nvGraphicFramePr>
              <p:xfrm>
                <a:off x="2982" y="1657"/>
                <a:ext cx="40" cy="40"/>
              </p:xfrm>
              <a:graphic>
                <a:graphicData uri="http://schemas.openxmlformats.org/presentationml/2006/ole">
                  <p:oleObj spid="_x0000_s2212" name="Clip" r:id="rId79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3" name="Object 165"/>
                <p:cNvGraphicFramePr>
                  <a:graphicFrameLocks noChangeAspect="1"/>
                </p:cNvGraphicFramePr>
                <p:nvPr/>
              </p:nvGraphicFramePr>
              <p:xfrm>
                <a:off x="2984" y="1621"/>
                <a:ext cx="40" cy="40"/>
              </p:xfrm>
              <a:graphic>
                <a:graphicData uri="http://schemas.openxmlformats.org/presentationml/2006/ole">
                  <p:oleObj spid="_x0000_s2213" name="Clip" r:id="rId79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4" name="Object 166"/>
                <p:cNvGraphicFramePr>
                  <a:graphicFrameLocks noChangeAspect="1"/>
                </p:cNvGraphicFramePr>
                <p:nvPr/>
              </p:nvGraphicFramePr>
              <p:xfrm>
                <a:off x="2920" y="1652"/>
                <a:ext cx="40" cy="40"/>
              </p:xfrm>
              <a:graphic>
                <a:graphicData uri="http://schemas.openxmlformats.org/presentationml/2006/ole">
                  <p:oleObj spid="_x0000_s2214" name="Clip" r:id="rId79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5" name="Object 167"/>
                <p:cNvGraphicFramePr>
                  <a:graphicFrameLocks noChangeAspect="1"/>
                </p:cNvGraphicFramePr>
                <p:nvPr/>
              </p:nvGraphicFramePr>
              <p:xfrm>
                <a:off x="2907" y="1577"/>
                <a:ext cx="40" cy="40"/>
              </p:xfrm>
              <a:graphic>
                <a:graphicData uri="http://schemas.openxmlformats.org/presentationml/2006/ole">
                  <p:oleObj spid="_x0000_s2215" name="Clip" r:id="rId80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6" name="Object 168"/>
                <p:cNvGraphicFramePr>
                  <a:graphicFrameLocks noChangeAspect="1"/>
                </p:cNvGraphicFramePr>
                <p:nvPr/>
              </p:nvGraphicFramePr>
              <p:xfrm>
                <a:off x="2889" y="1745"/>
                <a:ext cx="40" cy="40"/>
              </p:xfrm>
              <a:graphic>
                <a:graphicData uri="http://schemas.openxmlformats.org/presentationml/2006/ole">
                  <p:oleObj spid="_x0000_s2216" name="Clip" r:id="rId80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7" name="Object 169"/>
                <p:cNvGraphicFramePr>
                  <a:graphicFrameLocks noChangeAspect="1"/>
                </p:cNvGraphicFramePr>
                <p:nvPr/>
              </p:nvGraphicFramePr>
              <p:xfrm>
                <a:off x="2775" y="1623"/>
                <a:ext cx="40" cy="40"/>
              </p:xfrm>
              <a:graphic>
                <a:graphicData uri="http://schemas.openxmlformats.org/presentationml/2006/ole">
                  <p:oleObj spid="_x0000_s2217" name="Clip" r:id="rId80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8" name="Object 170"/>
                <p:cNvGraphicFramePr>
                  <a:graphicFrameLocks noChangeAspect="1"/>
                </p:cNvGraphicFramePr>
                <p:nvPr/>
              </p:nvGraphicFramePr>
              <p:xfrm>
                <a:off x="2758" y="1509"/>
                <a:ext cx="40" cy="40"/>
              </p:xfrm>
              <a:graphic>
                <a:graphicData uri="http://schemas.openxmlformats.org/presentationml/2006/ole">
                  <p:oleObj spid="_x0000_s2218" name="Clip" r:id="rId80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19" name="Object 171"/>
                <p:cNvGraphicFramePr>
                  <a:graphicFrameLocks noChangeAspect="1"/>
                </p:cNvGraphicFramePr>
                <p:nvPr/>
              </p:nvGraphicFramePr>
              <p:xfrm>
                <a:off x="2804" y="1538"/>
                <a:ext cx="40" cy="40"/>
              </p:xfrm>
              <a:graphic>
                <a:graphicData uri="http://schemas.openxmlformats.org/presentationml/2006/ole">
                  <p:oleObj spid="_x0000_s2219" name="Clip" r:id="rId80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0" name="Object 172"/>
                <p:cNvGraphicFramePr>
                  <a:graphicFrameLocks noChangeAspect="1"/>
                </p:cNvGraphicFramePr>
                <p:nvPr/>
              </p:nvGraphicFramePr>
              <p:xfrm>
                <a:off x="2800" y="1596"/>
                <a:ext cx="40" cy="40"/>
              </p:xfrm>
              <a:graphic>
                <a:graphicData uri="http://schemas.openxmlformats.org/presentationml/2006/ole">
                  <p:oleObj spid="_x0000_s2220" name="Clip" r:id="rId80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1" name="Object 173"/>
                <p:cNvGraphicFramePr>
                  <a:graphicFrameLocks noChangeAspect="1"/>
                </p:cNvGraphicFramePr>
                <p:nvPr/>
              </p:nvGraphicFramePr>
              <p:xfrm>
                <a:off x="2862" y="1567"/>
                <a:ext cx="40" cy="40"/>
              </p:xfrm>
              <a:graphic>
                <a:graphicData uri="http://schemas.openxmlformats.org/presentationml/2006/ole">
                  <p:oleObj spid="_x0000_s2221" name="Clip" r:id="rId80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2" name="Object 174"/>
                <p:cNvGraphicFramePr>
                  <a:graphicFrameLocks noChangeAspect="1"/>
                </p:cNvGraphicFramePr>
                <p:nvPr/>
              </p:nvGraphicFramePr>
              <p:xfrm>
                <a:off x="2876" y="1509"/>
                <a:ext cx="40" cy="40"/>
              </p:xfrm>
              <a:graphic>
                <a:graphicData uri="http://schemas.openxmlformats.org/presentationml/2006/ole">
                  <p:oleObj spid="_x0000_s2222" name="Clip" r:id="rId80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3" name="Object 175"/>
                <p:cNvGraphicFramePr>
                  <a:graphicFrameLocks noChangeAspect="1"/>
                </p:cNvGraphicFramePr>
                <p:nvPr/>
              </p:nvGraphicFramePr>
              <p:xfrm>
                <a:off x="2891" y="1538"/>
                <a:ext cx="40" cy="40"/>
              </p:xfrm>
              <a:graphic>
                <a:graphicData uri="http://schemas.openxmlformats.org/presentationml/2006/ole">
                  <p:oleObj spid="_x0000_s2223" name="Clip" r:id="rId80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4" name="Object 176"/>
                <p:cNvGraphicFramePr>
                  <a:graphicFrameLocks noChangeAspect="1"/>
                </p:cNvGraphicFramePr>
                <p:nvPr/>
              </p:nvGraphicFramePr>
              <p:xfrm>
                <a:off x="2818" y="1502"/>
                <a:ext cx="40" cy="40"/>
              </p:xfrm>
              <a:graphic>
                <a:graphicData uri="http://schemas.openxmlformats.org/presentationml/2006/ole">
                  <p:oleObj spid="_x0000_s2224" name="Clip" r:id="rId80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5" name="Object 177"/>
                <p:cNvGraphicFramePr>
                  <a:graphicFrameLocks noChangeAspect="1"/>
                </p:cNvGraphicFramePr>
                <p:nvPr/>
              </p:nvGraphicFramePr>
              <p:xfrm>
                <a:off x="2760" y="1560"/>
                <a:ext cx="40" cy="40"/>
              </p:xfrm>
              <a:graphic>
                <a:graphicData uri="http://schemas.openxmlformats.org/presentationml/2006/ole">
                  <p:oleObj spid="_x0000_s2225" name="Clip" r:id="rId81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6" name="Object 178"/>
                <p:cNvGraphicFramePr>
                  <a:graphicFrameLocks noChangeAspect="1"/>
                </p:cNvGraphicFramePr>
                <p:nvPr/>
              </p:nvGraphicFramePr>
              <p:xfrm>
                <a:off x="2829" y="1509"/>
                <a:ext cx="40" cy="40"/>
              </p:xfrm>
              <a:graphic>
                <a:graphicData uri="http://schemas.openxmlformats.org/presentationml/2006/ole">
                  <p:oleObj spid="_x0000_s2226" name="Clip" r:id="rId81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7" name="Object 179"/>
                <p:cNvGraphicFramePr>
                  <a:graphicFrameLocks noChangeAspect="1"/>
                </p:cNvGraphicFramePr>
                <p:nvPr/>
              </p:nvGraphicFramePr>
              <p:xfrm>
                <a:off x="2775" y="1538"/>
                <a:ext cx="40" cy="40"/>
              </p:xfrm>
              <a:graphic>
                <a:graphicData uri="http://schemas.openxmlformats.org/presentationml/2006/ole">
                  <p:oleObj spid="_x0000_s2227" name="Clip" r:id="rId81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8" name="Object 180"/>
                <p:cNvGraphicFramePr>
                  <a:graphicFrameLocks noChangeAspect="1"/>
                </p:cNvGraphicFramePr>
                <p:nvPr/>
              </p:nvGraphicFramePr>
              <p:xfrm>
                <a:off x="2876" y="1538"/>
                <a:ext cx="40" cy="40"/>
              </p:xfrm>
              <a:graphic>
                <a:graphicData uri="http://schemas.openxmlformats.org/presentationml/2006/ole">
                  <p:oleObj spid="_x0000_s2228" name="Clip" r:id="rId81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29" name="Object 181"/>
                <p:cNvGraphicFramePr>
                  <a:graphicFrameLocks noChangeAspect="1"/>
                </p:cNvGraphicFramePr>
                <p:nvPr/>
              </p:nvGraphicFramePr>
              <p:xfrm>
                <a:off x="2760" y="1567"/>
                <a:ext cx="40" cy="40"/>
              </p:xfrm>
              <a:graphic>
                <a:graphicData uri="http://schemas.openxmlformats.org/presentationml/2006/ole">
                  <p:oleObj spid="_x0000_s2229" name="Clip" r:id="rId81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0" name="Object 182"/>
                <p:cNvGraphicFramePr>
                  <a:graphicFrameLocks noChangeAspect="1"/>
                </p:cNvGraphicFramePr>
                <p:nvPr/>
              </p:nvGraphicFramePr>
              <p:xfrm>
                <a:off x="2866" y="1558"/>
                <a:ext cx="40" cy="40"/>
              </p:xfrm>
              <a:graphic>
                <a:graphicData uri="http://schemas.openxmlformats.org/presentationml/2006/ole">
                  <p:oleObj spid="_x0000_s2230" name="Clip" r:id="rId81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1" name="Object 183"/>
                <p:cNvGraphicFramePr>
                  <a:graphicFrameLocks noChangeAspect="1"/>
                </p:cNvGraphicFramePr>
                <p:nvPr/>
              </p:nvGraphicFramePr>
              <p:xfrm>
                <a:off x="2858" y="1625"/>
                <a:ext cx="40" cy="40"/>
              </p:xfrm>
              <a:graphic>
                <a:graphicData uri="http://schemas.openxmlformats.org/presentationml/2006/ole">
                  <p:oleObj spid="_x0000_s2231" name="Clip" r:id="rId81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2" name="Object 184"/>
                <p:cNvGraphicFramePr>
                  <a:graphicFrameLocks noChangeAspect="1"/>
                </p:cNvGraphicFramePr>
                <p:nvPr/>
              </p:nvGraphicFramePr>
              <p:xfrm>
                <a:off x="2758" y="1538"/>
                <a:ext cx="40" cy="40"/>
              </p:xfrm>
              <a:graphic>
                <a:graphicData uri="http://schemas.openxmlformats.org/presentationml/2006/ole">
                  <p:oleObj spid="_x0000_s2232" name="Clip" r:id="rId81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3" name="Object 185"/>
                <p:cNvGraphicFramePr>
                  <a:graphicFrameLocks noChangeAspect="1"/>
                </p:cNvGraphicFramePr>
                <p:nvPr/>
              </p:nvGraphicFramePr>
              <p:xfrm>
                <a:off x="2818" y="1502"/>
                <a:ext cx="40" cy="40"/>
              </p:xfrm>
              <a:graphic>
                <a:graphicData uri="http://schemas.openxmlformats.org/presentationml/2006/ole">
                  <p:oleObj spid="_x0000_s2233" name="Clip" r:id="rId81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4" name="Object 186"/>
                <p:cNvGraphicFramePr>
                  <a:graphicFrameLocks noChangeAspect="1"/>
                </p:cNvGraphicFramePr>
                <p:nvPr/>
              </p:nvGraphicFramePr>
              <p:xfrm>
                <a:off x="2876" y="1469"/>
                <a:ext cx="40" cy="40"/>
              </p:xfrm>
              <a:graphic>
                <a:graphicData uri="http://schemas.openxmlformats.org/presentationml/2006/ole">
                  <p:oleObj spid="_x0000_s2234" name="Clip" r:id="rId81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5" name="Object 187"/>
                <p:cNvGraphicFramePr>
                  <a:graphicFrameLocks noChangeAspect="1"/>
                </p:cNvGraphicFramePr>
                <p:nvPr/>
              </p:nvGraphicFramePr>
              <p:xfrm>
                <a:off x="2858" y="1509"/>
                <a:ext cx="40" cy="40"/>
              </p:xfrm>
              <a:graphic>
                <a:graphicData uri="http://schemas.openxmlformats.org/presentationml/2006/ole">
                  <p:oleObj spid="_x0000_s2235" name="Clip" r:id="rId8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6" name="Object 188"/>
                <p:cNvGraphicFramePr>
                  <a:graphicFrameLocks noChangeAspect="1"/>
                </p:cNvGraphicFramePr>
                <p:nvPr/>
              </p:nvGraphicFramePr>
              <p:xfrm>
                <a:off x="2758" y="1522"/>
                <a:ext cx="40" cy="40"/>
              </p:xfrm>
              <a:graphic>
                <a:graphicData uri="http://schemas.openxmlformats.org/presentationml/2006/ole">
                  <p:oleObj spid="_x0000_s2236" name="Clip" r:id="rId8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7" name="Object 189"/>
                <p:cNvGraphicFramePr>
                  <a:graphicFrameLocks noChangeAspect="1"/>
                </p:cNvGraphicFramePr>
                <p:nvPr/>
              </p:nvGraphicFramePr>
              <p:xfrm>
                <a:off x="2775" y="1509"/>
                <a:ext cx="40" cy="40"/>
              </p:xfrm>
              <a:graphic>
                <a:graphicData uri="http://schemas.openxmlformats.org/presentationml/2006/ole">
                  <p:oleObj spid="_x0000_s2237" name="Clip" r:id="rId8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8" name="Object 190"/>
                <p:cNvGraphicFramePr>
                  <a:graphicFrameLocks noChangeAspect="1"/>
                </p:cNvGraphicFramePr>
                <p:nvPr/>
              </p:nvGraphicFramePr>
              <p:xfrm>
                <a:off x="2760" y="1531"/>
                <a:ext cx="40" cy="40"/>
              </p:xfrm>
              <a:graphic>
                <a:graphicData uri="http://schemas.openxmlformats.org/presentationml/2006/ole">
                  <p:oleObj spid="_x0000_s2238" name="Clip" r:id="rId8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39" name="Object 191"/>
                <p:cNvGraphicFramePr>
                  <a:graphicFrameLocks noChangeAspect="1"/>
                </p:cNvGraphicFramePr>
                <p:nvPr/>
              </p:nvGraphicFramePr>
              <p:xfrm>
                <a:off x="2789" y="1480"/>
                <a:ext cx="40" cy="40"/>
              </p:xfrm>
              <a:graphic>
                <a:graphicData uri="http://schemas.openxmlformats.org/presentationml/2006/ole">
                  <p:oleObj spid="_x0000_s2239" name="Clip" r:id="rId8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0" name="Object 192"/>
                <p:cNvGraphicFramePr>
                  <a:graphicFrameLocks noChangeAspect="1"/>
                </p:cNvGraphicFramePr>
                <p:nvPr/>
              </p:nvGraphicFramePr>
              <p:xfrm>
                <a:off x="2787" y="1480"/>
                <a:ext cx="40" cy="40"/>
              </p:xfrm>
              <a:graphic>
                <a:graphicData uri="http://schemas.openxmlformats.org/presentationml/2006/ole">
                  <p:oleObj spid="_x0000_s2240" name="Clip" r:id="rId8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1" name="Object 193"/>
                <p:cNvGraphicFramePr>
                  <a:graphicFrameLocks noChangeAspect="1"/>
                </p:cNvGraphicFramePr>
                <p:nvPr/>
              </p:nvGraphicFramePr>
              <p:xfrm>
                <a:off x="2876" y="1625"/>
                <a:ext cx="40" cy="40"/>
              </p:xfrm>
              <a:graphic>
                <a:graphicData uri="http://schemas.openxmlformats.org/presentationml/2006/ole">
                  <p:oleObj spid="_x0000_s2241" name="Clip" r:id="rId8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2" name="Object 194"/>
                <p:cNvGraphicFramePr>
                  <a:graphicFrameLocks noChangeAspect="1"/>
                </p:cNvGraphicFramePr>
                <p:nvPr/>
              </p:nvGraphicFramePr>
              <p:xfrm>
                <a:off x="2789" y="1469"/>
                <a:ext cx="40" cy="40"/>
              </p:xfrm>
              <a:graphic>
                <a:graphicData uri="http://schemas.openxmlformats.org/presentationml/2006/ole">
                  <p:oleObj spid="_x0000_s2242" name="Clip" r:id="rId8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3" name="Object 195"/>
                <p:cNvGraphicFramePr>
                  <a:graphicFrameLocks noChangeAspect="1"/>
                </p:cNvGraphicFramePr>
                <p:nvPr/>
              </p:nvGraphicFramePr>
              <p:xfrm>
                <a:off x="2816" y="1531"/>
                <a:ext cx="40" cy="40"/>
              </p:xfrm>
              <a:graphic>
                <a:graphicData uri="http://schemas.openxmlformats.org/presentationml/2006/ole">
                  <p:oleObj spid="_x0000_s2243" name="Clip" r:id="rId8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4" name="Object 196"/>
                <p:cNvGraphicFramePr>
                  <a:graphicFrameLocks noChangeAspect="1"/>
                </p:cNvGraphicFramePr>
                <p:nvPr/>
              </p:nvGraphicFramePr>
              <p:xfrm>
                <a:off x="2847" y="1625"/>
                <a:ext cx="40" cy="40"/>
              </p:xfrm>
              <a:graphic>
                <a:graphicData uri="http://schemas.openxmlformats.org/presentationml/2006/ole">
                  <p:oleObj spid="_x0000_s2244" name="Clip" r:id="rId8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5" name="Object 197"/>
                <p:cNvGraphicFramePr>
                  <a:graphicFrameLocks noChangeAspect="1"/>
                </p:cNvGraphicFramePr>
                <p:nvPr/>
              </p:nvGraphicFramePr>
              <p:xfrm>
                <a:off x="2760" y="1560"/>
                <a:ext cx="40" cy="40"/>
              </p:xfrm>
              <a:graphic>
                <a:graphicData uri="http://schemas.openxmlformats.org/presentationml/2006/ole">
                  <p:oleObj spid="_x0000_s2245" name="Clip" r:id="rId8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6" name="Object 198"/>
                <p:cNvGraphicFramePr>
                  <a:graphicFrameLocks noChangeAspect="1"/>
                </p:cNvGraphicFramePr>
                <p:nvPr/>
              </p:nvGraphicFramePr>
              <p:xfrm>
                <a:off x="2845" y="1480"/>
                <a:ext cx="40" cy="40"/>
              </p:xfrm>
              <a:graphic>
                <a:graphicData uri="http://schemas.openxmlformats.org/presentationml/2006/ole">
                  <p:oleObj spid="_x0000_s2246" name="Clip" r:id="rId8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7" name="Object 199"/>
                <p:cNvGraphicFramePr>
                  <a:graphicFrameLocks noChangeAspect="1"/>
                </p:cNvGraphicFramePr>
                <p:nvPr/>
              </p:nvGraphicFramePr>
              <p:xfrm>
                <a:off x="2760" y="1509"/>
                <a:ext cx="40" cy="40"/>
              </p:xfrm>
              <a:graphic>
                <a:graphicData uri="http://schemas.openxmlformats.org/presentationml/2006/ole">
                  <p:oleObj spid="_x0000_s2247" name="Clip" r:id="rId8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8" name="Object 200"/>
                <p:cNvGraphicFramePr>
                  <a:graphicFrameLocks noChangeAspect="1"/>
                </p:cNvGraphicFramePr>
                <p:nvPr/>
              </p:nvGraphicFramePr>
              <p:xfrm>
                <a:off x="2796" y="1509"/>
                <a:ext cx="40" cy="40"/>
              </p:xfrm>
              <a:graphic>
                <a:graphicData uri="http://schemas.openxmlformats.org/presentationml/2006/ole">
                  <p:oleObj spid="_x0000_s2248" name="Clip" r:id="rId8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49" name="Object 201"/>
                <p:cNvGraphicFramePr>
                  <a:graphicFrameLocks noChangeAspect="1"/>
                </p:cNvGraphicFramePr>
                <p:nvPr/>
              </p:nvGraphicFramePr>
              <p:xfrm>
                <a:off x="2847" y="1509"/>
                <a:ext cx="40" cy="40"/>
              </p:xfrm>
              <a:graphic>
                <a:graphicData uri="http://schemas.openxmlformats.org/presentationml/2006/ole">
                  <p:oleObj spid="_x0000_s2249" name="Clip" r:id="rId8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0" name="Object 202"/>
                <p:cNvGraphicFramePr>
                  <a:graphicFrameLocks noChangeAspect="1"/>
                </p:cNvGraphicFramePr>
                <p:nvPr/>
              </p:nvGraphicFramePr>
              <p:xfrm>
                <a:off x="2760" y="1560"/>
                <a:ext cx="40" cy="40"/>
              </p:xfrm>
              <a:graphic>
                <a:graphicData uri="http://schemas.openxmlformats.org/presentationml/2006/ole">
                  <p:oleObj spid="_x0000_s2250" name="Clip" r:id="rId83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1" name="Object 203"/>
                <p:cNvGraphicFramePr>
                  <a:graphicFrameLocks noChangeAspect="1"/>
                </p:cNvGraphicFramePr>
                <p:nvPr/>
              </p:nvGraphicFramePr>
              <p:xfrm>
                <a:off x="2760" y="1567"/>
                <a:ext cx="40" cy="40"/>
              </p:xfrm>
              <a:graphic>
                <a:graphicData uri="http://schemas.openxmlformats.org/presentationml/2006/ole">
                  <p:oleObj spid="_x0000_s2251" name="Clip" r:id="rId8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2" name="Object 204"/>
                <p:cNvGraphicFramePr>
                  <a:graphicFrameLocks noChangeAspect="1"/>
                </p:cNvGraphicFramePr>
                <p:nvPr/>
              </p:nvGraphicFramePr>
              <p:xfrm>
                <a:off x="2760" y="1670"/>
                <a:ext cx="40" cy="40"/>
              </p:xfrm>
              <a:graphic>
                <a:graphicData uri="http://schemas.openxmlformats.org/presentationml/2006/ole">
                  <p:oleObj spid="_x0000_s2252" name="Clip" r:id="rId8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3" name="Object 205"/>
                <p:cNvGraphicFramePr>
                  <a:graphicFrameLocks noChangeAspect="1"/>
                </p:cNvGraphicFramePr>
                <p:nvPr/>
              </p:nvGraphicFramePr>
              <p:xfrm>
                <a:off x="2891" y="1538"/>
                <a:ext cx="40" cy="40"/>
              </p:xfrm>
              <a:graphic>
                <a:graphicData uri="http://schemas.openxmlformats.org/presentationml/2006/ole">
                  <p:oleObj spid="_x0000_s2253" name="Clip" r:id="rId8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4" name="Object 206"/>
                <p:cNvGraphicFramePr>
                  <a:graphicFrameLocks noChangeAspect="1"/>
                </p:cNvGraphicFramePr>
                <p:nvPr/>
              </p:nvGraphicFramePr>
              <p:xfrm>
                <a:off x="2816" y="1493"/>
                <a:ext cx="40" cy="40"/>
              </p:xfrm>
              <a:graphic>
                <a:graphicData uri="http://schemas.openxmlformats.org/presentationml/2006/ole">
                  <p:oleObj spid="_x0000_s2254" name="Clip" r:id="rId8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5" name="Object 207"/>
                <p:cNvGraphicFramePr>
                  <a:graphicFrameLocks noChangeAspect="1"/>
                </p:cNvGraphicFramePr>
                <p:nvPr/>
              </p:nvGraphicFramePr>
              <p:xfrm>
                <a:off x="2789" y="1596"/>
                <a:ext cx="40" cy="40"/>
              </p:xfrm>
              <a:graphic>
                <a:graphicData uri="http://schemas.openxmlformats.org/presentationml/2006/ole">
                  <p:oleObj spid="_x0000_s2255" name="Clip" r:id="rId8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6" name="Object 208"/>
                <p:cNvGraphicFramePr>
                  <a:graphicFrameLocks noChangeAspect="1"/>
                </p:cNvGraphicFramePr>
                <p:nvPr/>
              </p:nvGraphicFramePr>
              <p:xfrm>
                <a:off x="2847" y="1538"/>
                <a:ext cx="40" cy="40"/>
              </p:xfrm>
              <a:graphic>
                <a:graphicData uri="http://schemas.openxmlformats.org/presentationml/2006/ole">
                  <p:oleObj spid="_x0000_s2256" name="Clip" r:id="rId8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7" name="Object 209"/>
                <p:cNvGraphicFramePr>
                  <a:graphicFrameLocks noChangeAspect="1"/>
                </p:cNvGraphicFramePr>
                <p:nvPr/>
              </p:nvGraphicFramePr>
              <p:xfrm>
                <a:off x="2862" y="1596"/>
                <a:ext cx="40" cy="40"/>
              </p:xfrm>
              <a:graphic>
                <a:graphicData uri="http://schemas.openxmlformats.org/presentationml/2006/ole">
                  <p:oleObj spid="_x0000_s2257" name="Clip" r:id="rId8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8" name="Object 210"/>
                <p:cNvGraphicFramePr>
                  <a:graphicFrameLocks noChangeAspect="1"/>
                </p:cNvGraphicFramePr>
                <p:nvPr/>
              </p:nvGraphicFramePr>
              <p:xfrm>
                <a:off x="2722" y="1532"/>
                <a:ext cx="40" cy="40"/>
              </p:xfrm>
              <a:graphic>
                <a:graphicData uri="http://schemas.openxmlformats.org/presentationml/2006/ole">
                  <p:oleObj spid="_x0000_s2258" name="Clip" r:id="rId8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59" name="Object 211"/>
                <p:cNvGraphicFramePr>
                  <a:graphicFrameLocks noChangeAspect="1"/>
                </p:cNvGraphicFramePr>
                <p:nvPr/>
              </p:nvGraphicFramePr>
              <p:xfrm>
                <a:off x="2760" y="1538"/>
                <a:ext cx="40" cy="40"/>
              </p:xfrm>
              <a:graphic>
                <a:graphicData uri="http://schemas.openxmlformats.org/presentationml/2006/ole">
                  <p:oleObj spid="_x0000_s2259" name="Clip" r:id="rId8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0" name="Object 212"/>
                <p:cNvGraphicFramePr>
                  <a:graphicFrameLocks noChangeAspect="1"/>
                </p:cNvGraphicFramePr>
                <p:nvPr/>
              </p:nvGraphicFramePr>
              <p:xfrm>
                <a:off x="2787" y="1596"/>
                <a:ext cx="40" cy="40"/>
              </p:xfrm>
              <a:graphic>
                <a:graphicData uri="http://schemas.openxmlformats.org/presentationml/2006/ole">
                  <p:oleObj spid="_x0000_s2260" name="Clip" r:id="rId8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1" name="Object 213"/>
                <p:cNvGraphicFramePr>
                  <a:graphicFrameLocks noChangeAspect="1"/>
                </p:cNvGraphicFramePr>
                <p:nvPr/>
              </p:nvGraphicFramePr>
              <p:xfrm>
                <a:off x="2698" y="1610"/>
                <a:ext cx="40" cy="40"/>
              </p:xfrm>
              <a:graphic>
                <a:graphicData uri="http://schemas.openxmlformats.org/presentationml/2006/ole">
                  <p:oleObj spid="_x0000_s2261" name="Clip" r:id="rId8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2" name="Object 214"/>
                <p:cNvGraphicFramePr>
                  <a:graphicFrameLocks noChangeAspect="1"/>
                </p:cNvGraphicFramePr>
                <p:nvPr/>
              </p:nvGraphicFramePr>
              <p:xfrm>
                <a:off x="2918" y="1627"/>
                <a:ext cx="40" cy="40"/>
              </p:xfrm>
              <a:graphic>
                <a:graphicData uri="http://schemas.openxmlformats.org/presentationml/2006/ole">
                  <p:oleObj spid="_x0000_s2262" name="Clip" r:id="rId8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3" name="Object 215"/>
                <p:cNvGraphicFramePr>
                  <a:graphicFrameLocks noChangeAspect="1"/>
                </p:cNvGraphicFramePr>
                <p:nvPr/>
              </p:nvGraphicFramePr>
              <p:xfrm>
                <a:off x="2866" y="1456"/>
                <a:ext cx="40" cy="40"/>
              </p:xfrm>
              <a:graphic>
                <a:graphicData uri="http://schemas.openxmlformats.org/presentationml/2006/ole">
                  <p:oleObj spid="_x0000_s2263" name="Clip" r:id="rId8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4" name="Object 216"/>
                <p:cNvGraphicFramePr>
                  <a:graphicFrameLocks noChangeAspect="1"/>
                </p:cNvGraphicFramePr>
                <p:nvPr/>
              </p:nvGraphicFramePr>
              <p:xfrm>
                <a:off x="2913" y="1493"/>
                <a:ext cx="40" cy="40"/>
              </p:xfrm>
              <a:graphic>
                <a:graphicData uri="http://schemas.openxmlformats.org/presentationml/2006/ole">
                  <p:oleObj spid="_x0000_s2264" name="Clip" r:id="rId8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5" name="Object 217"/>
                <p:cNvGraphicFramePr>
                  <a:graphicFrameLocks noChangeAspect="1"/>
                </p:cNvGraphicFramePr>
                <p:nvPr/>
              </p:nvGraphicFramePr>
              <p:xfrm>
                <a:off x="2836" y="1596"/>
                <a:ext cx="40" cy="40"/>
              </p:xfrm>
              <a:graphic>
                <a:graphicData uri="http://schemas.openxmlformats.org/presentationml/2006/ole">
                  <p:oleObj spid="_x0000_s2265" name="Clip" r:id="rId8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6" name="Object 218"/>
                <p:cNvGraphicFramePr>
                  <a:graphicFrameLocks noChangeAspect="1"/>
                </p:cNvGraphicFramePr>
                <p:nvPr/>
              </p:nvGraphicFramePr>
              <p:xfrm>
                <a:off x="2833" y="1538"/>
                <a:ext cx="40" cy="40"/>
              </p:xfrm>
              <a:graphic>
                <a:graphicData uri="http://schemas.openxmlformats.org/presentationml/2006/ole">
                  <p:oleObj spid="_x0000_s2266" name="Clip" r:id="rId85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7" name="Object 219"/>
                <p:cNvGraphicFramePr>
                  <a:graphicFrameLocks noChangeAspect="1"/>
                </p:cNvGraphicFramePr>
                <p:nvPr/>
              </p:nvGraphicFramePr>
              <p:xfrm>
                <a:off x="2811" y="1611"/>
                <a:ext cx="40" cy="40"/>
              </p:xfrm>
              <a:graphic>
                <a:graphicData uri="http://schemas.openxmlformats.org/presentationml/2006/ole">
                  <p:oleObj spid="_x0000_s2267" name="Clip" r:id="rId85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8" name="Object 220"/>
                <p:cNvGraphicFramePr>
                  <a:graphicFrameLocks noChangeAspect="1"/>
                </p:cNvGraphicFramePr>
                <p:nvPr/>
              </p:nvGraphicFramePr>
              <p:xfrm>
                <a:off x="2817" y="1571"/>
                <a:ext cx="40" cy="40"/>
              </p:xfrm>
              <a:graphic>
                <a:graphicData uri="http://schemas.openxmlformats.org/presentationml/2006/ole">
                  <p:oleObj spid="_x0000_s2268" name="Clip" r:id="rId85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69" name="Object 221"/>
                <p:cNvGraphicFramePr>
                  <a:graphicFrameLocks noChangeAspect="1"/>
                </p:cNvGraphicFramePr>
                <p:nvPr/>
              </p:nvGraphicFramePr>
              <p:xfrm>
                <a:off x="2904" y="1600"/>
                <a:ext cx="40" cy="40"/>
              </p:xfrm>
              <a:graphic>
                <a:graphicData uri="http://schemas.openxmlformats.org/presentationml/2006/ole">
                  <p:oleObj spid="_x0000_s2269" name="Clip" r:id="rId85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0" name="Object 222"/>
                <p:cNvGraphicFramePr>
                  <a:graphicFrameLocks noChangeAspect="1"/>
                </p:cNvGraphicFramePr>
                <p:nvPr/>
              </p:nvGraphicFramePr>
              <p:xfrm>
                <a:off x="2735" y="1516"/>
                <a:ext cx="40" cy="40"/>
              </p:xfrm>
              <a:graphic>
                <a:graphicData uri="http://schemas.openxmlformats.org/presentationml/2006/ole">
                  <p:oleObj spid="_x0000_s2270" name="Clip" r:id="rId85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1" name="Object 223"/>
                <p:cNvGraphicFramePr>
                  <a:graphicFrameLocks noChangeAspect="1"/>
                </p:cNvGraphicFramePr>
                <p:nvPr/>
              </p:nvGraphicFramePr>
              <p:xfrm>
                <a:off x="2787" y="1567"/>
                <a:ext cx="40" cy="40"/>
              </p:xfrm>
              <a:graphic>
                <a:graphicData uri="http://schemas.openxmlformats.org/presentationml/2006/ole">
                  <p:oleObj spid="_x0000_s2271" name="Clip" r:id="rId85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2" name="Object 224"/>
                <p:cNvGraphicFramePr>
                  <a:graphicFrameLocks noChangeAspect="1"/>
                </p:cNvGraphicFramePr>
                <p:nvPr/>
              </p:nvGraphicFramePr>
              <p:xfrm>
                <a:off x="2953" y="1518"/>
                <a:ext cx="40" cy="40"/>
              </p:xfrm>
              <a:graphic>
                <a:graphicData uri="http://schemas.openxmlformats.org/presentationml/2006/ole">
                  <p:oleObj spid="_x0000_s2272" name="Clip" r:id="rId85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3" name="Object 225"/>
                <p:cNvGraphicFramePr>
                  <a:graphicFrameLocks noChangeAspect="1"/>
                </p:cNvGraphicFramePr>
                <p:nvPr/>
              </p:nvGraphicFramePr>
              <p:xfrm>
                <a:off x="2824" y="1456"/>
                <a:ext cx="40" cy="40"/>
              </p:xfrm>
              <a:graphic>
                <a:graphicData uri="http://schemas.openxmlformats.org/presentationml/2006/ole">
                  <p:oleObj spid="_x0000_s2273" name="Clip" r:id="rId85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4" name="Object 226"/>
                <p:cNvGraphicFramePr>
                  <a:graphicFrameLocks noChangeAspect="1"/>
                </p:cNvGraphicFramePr>
                <p:nvPr/>
              </p:nvGraphicFramePr>
              <p:xfrm>
                <a:off x="2911" y="1474"/>
                <a:ext cx="40" cy="40"/>
              </p:xfrm>
              <a:graphic>
                <a:graphicData uri="http://schemas.openxmlformats.org/presentationml/2006/ole">
                  <p:oleObj spid="_x0000_s2274" name="Clip" r:id="rId85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5" name="Object 227"/>
                <p:cNvGraphicFramePr>
                  <a:graphicFrameLocks noChangeAspect="1"/>
                </p:cNvGraphicFramePr>
                <p:nvPr/>
              </p:nvGraphicFramePr>
              <p:xfrm>
                <a:off x="2891" y="1567"/>
                <a:ext cx="40" cy="40"/>
              </p:xfrm>
              <a:graphic>
                <a:graphicData uri="http://schemas.openxmlformats.org/presentationml/2006/ole">
                  <p:oleObj spid="_x0000_s2275" name="Clip" r:id="rId86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6" name="Object 228"/>
                <p:cNvGraphicFramePr>
                  <a:graphicFrameLocks noChangeAspect="1"/>
                </p:cNvGraphicFramePr>
                <p:nvPr/>
              </p:nvGraphicFramePr>
              <p:xfrm>
                <a:off x="2880" y="1498"/>
                <a:ext cx="40" cy="40"/>
              </p:xfrm>
              <a:graphic>
                <a:graphicData uri="http://schemas.openxmlformats.org/presentationml/2006/ole">
                  <p:oleObj spid="_x0000_s2276" name="Clip" r:id="rId86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7" name="Object 229"/>
                <p:cNvGraphicFramePr>
                  <a:graphicFrameLocks noChangeAspect="1"/>
                </p:cNvGraphicFramePr>
                <p:nvPr/>
              </p:nvGraphicFramePr>
              <p:xfrm>
                <a:off x="2916" y="1578"/>
                <a:ext cx="40" cy="40"/>
              </p:xfrm>
              <a:graphic>
                <a:graphicData uri="http://schemas.openxmlformats.org/presentationml/2006/ole">
                  <p:oleObj spid="_x0000_s2277" name="Clip" r:id="rId86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8" name="Object 230"/>
                <p:cNvGraphicFramePr>
                  <a:graphicFrameLocks noChangeAspect="1"/>
                </p:cNvGraphicFramePr>
                <p:nvPr/>
              </p:nvGraphicFramePr>
              <p:xfrm>
                <a:off x="2831" y="1786"/>
                <a:ext cx="40" cy="40"/>
              </p:xfrm>
              <a:graphic>
                <a:graphicData uri="http://schemas.openxmlformats.org/presentationml/2006/ole">
                  <p:oleObj spid="_x0000_s2278" name="Clip" r:id="rId86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79" name="Object 231"/>
                <p:cNvGraphicFramePr>
                  <a:graphicFrameLocks noChangeAspect="1"/>
                </p:cNvGraphicFramePr>
                <p:nvPr/>
              </p:nvGraphicFramePr>
              <p:xfrm>
                <a:off x="2895" y="1681"/>
                <a:ext cx="40" cy="40"/>
              </p:xfrm>
              <a:graphic>
                <a:graphicData uri="http://schemas.openxmlformats.org/presentationml/2006/ole">
                  <p:oleObj spid="_x0000_s2279" name="Clip" r:id="rId86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0" name="Object 232"/>
                <p:cNvGraphicFramePr>
                  <a:graphicFrameLocks noChangeAspect="1"/>
                </p:cNvGraphicFramePr>
                <p:nvPr/>
              </p:nvGraphicFramePr>
              <p:xfrm>
                <a:off x="2775" y="1701"/>
                <a:ext cx="40" cy="40"/>
              </p:xfrm>
              <a:graphic>
                <a:graphicData uri="http://schemas.openxmlformats.org/presentationml/2006/ole">
                  <p:oleObj spid="_x0000_s2280" name="Clip" r:id="rId86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1" name="Object 233"/>
                <p:cNvGraphicFramePr>
                  <a:graphicFrameLocks noChangeAspect="1"/>
                </p:cNvGraphicFramePr>
                <p:nvPr/>
              </p:nvGraphicFramePr>
              <p:xfrm>
                <a:off x="2858" y="1511"/>
                <a:ext cx="40" cy="40"/>
              </p:xfrm>
              <a:graphic>
                <a:graphicData uri="http://schemas.openxmlformats.org/presentationml/2006/ole">
                  <p:oleObj spid="_x0000_s2281" name="Clip" r:id="rId86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2" name="Object 234"/>
                <p:cNvGraphicFramePr>
                  <a:graphicFrameLocks noChangeAspect="1"/>
                </p:cNvGraphicFramePr>
                <p:nvPr/>
              </p:nvGraphicFramePr>
              <p:xfrm>
                <a:off x="2760" y="1496"/>
                <a:ext cx="40" cy="40"/>
              </p:xfrm>
              <a:graphic>
                <a:graphicData uri="http://schemas.openxmlformats.org/presentationml/2006/ole">
                  <p:oleObj spid="_x0000_s2282" name="Clip" r:id="rId86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3" name="Object 235"/>
                <p:cNvGraphicFramePr>
                  <a:graphicFrameLocks noChangeAspect="1"/>
                </p:cNvGraphicFramePr>
                <p:nvPr/>
              </p:nvGraphicFramePr>
              <p:xfrm>
                <a:off x="2911" y="1602"/>
                <a:ext cx="40" cy="40"/>
              </p:xfrm>
              <a:graphic>
                <a:graphicData uri="http://schemas.openxmlformats.org/presentationml/2006/ole">
                  <p:oleObj spid="_x0000_s2283" name="Clip" r:id="rId86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4" name="Object 236"/>
                <p:cNvGraphicFramePr>
                  <a:graphicFrameLocks noChangeAspect="1"/>
                </p:cNvGraphicFramePr>
                <p:nvPr/>
              </p:nvGraphicFramePr>
              <p:xfrm>
                <a:off x="2789" y="1585"/>
                <a:ext cx="40" cy="40"/>
              </p:xfrm>
              <a:graphic>
                <a:graphicData uri="http://schemas.openxmlformats.org/presentationml/2006/ole">
                  <p:oleObj spid="_x0000_s2284" name="Clip" r:id="rId86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5" name="Object 237"/>
                <p:cNvGraphicFramePr>
                  <a:graphicFrameLocks noChangeAspect="1"/>
                </p:cNvGraphicFramePr>
                <p:nvPr/>
              </p:nvGraphicFramePr>
              <p:xfrm>
                <a:off x="2733" y="1549"/>
                <a:ext cx="40" cy="40"/>
              </p:xfrm>
              <a:graphic>
                <a:graphicData uri="http://schemas.openxmlformats.org/presentationml/2006/ole">
                  <p:oleObj spid="_x0000_s2285" name="Clip" r:id="rId87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6" name="Object 238"/>
                <p:cNvGraphicFramePr>
                  <a:graphicFrameLocks noChangeAspect="1"/>
                </p:cNvGraphicFramePr>
                <p:nvPr/>
              </p:nvGraphicFramePr>
              <p:xfrm>
                <a:off x="2915" y="1551"/>
                <a:ext cx="40" cy="40"/>
              </p:xfrm>
              <a:graphic>
                <a:graphicData uri="http://schemas.openxmlformats.org/presentationml/2006/ole">
                  <p:oleObj spid="_x0000_s2286" name="Clip" r:id="rId87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7" name="Object 239"/>
                <p:cNvGraphicFramePr>
                  <a:graphicFrameLocks noChangeAspect="1"/>
                </p:cNvGraphicFramePr>
                <p:nvPr/>
              </p:nvGraphicFramePr>
              <p:xfrm>
                <a:off x="2949" y="1496"/>
                <a:ext cx="40" cy="40"/>
              </p:xfrm>
              <a:graphic>
                <a:graphicData uri="http://schemas.openxmlformats.org/presentationml/2006/ole">
                  <p:oleObj spid="_x0000_s2287" name="Clip" r:id="rId87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8" name="Object 240"/>
                <p:cNvGraphicFramePr>
                  <a:graphicFrameLocks noChangeAspect="1"/>
                </p:cNvGraphicFramePr>
                <p:nvPr/>
              </p:nvGraphicFramePr>
              <p:xfrm>
                <a:off x="2982" y="1505"/>
                <a:ext cx="40" cy="40"/>
              </p:xfrm>
              <a:graphic>
                <a:graphicData uri="http://schemas.openxmlformats.org/presentationml/2006/ole">
                  <p:oleObj spid="_x0000_s2288" name="Clip" r:id="rId87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89" name="Object 241"/>
                <p:cNvGraphicFramePr>
                  <a:graphicFrameLocks noChangeAspect="1"/>
                </p:cNvGraphicFramePr>
                <p:nvPr/>
              </p:nvGraphicFramePr>
              <p:xfrm>
                <a:off x="2816" y="1516"/>
                <a:ext cx="40" cy="40"/>
              </p:xfrm>
              <a:graphic>
                <a:graphicData uri="http://schemas.openxmlformats.org/presentationml/2006/ole">
                  <p:oleObj spid="_x0000_s2289" name="Clip" r:id="rId87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0" name="Object 242"/>
                <p:cNvGraphicFramePr>
                  <a:graphicFrameLocks noChangeAspect="1"/>
                </p:cNvGraphicFramePr>
                <p:nvPr/>
              </p:nvGraphicFramePr>
              <p:xfrm>
                <a:off x="2788" y="1690"/>
                <a:ext cx="40" cy="40"/>
              </p:xfrm>
              <a:graphic>
                <a:graphicData uri="http://schemas.openxmlformats.org/presentationml/2006/ole">
                  <p:oleObj spid="_x0000_s2290" name="Clip" r:id="rId87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1" name="Object 243"/>
                <p:cNvGraphicFramePr>
                  <a:graphicFrameLocks noChangeAspect="1"/>
                </p:cNvGraphicFramePr>
                <p:nvPr/>
              </p:nvGraphicFramePr>
              <p:xfrm>
                <a:off x="2947" y="1559"/>
                <a:ext cx="40" cy="40"/>
              </p:xfrm>
              <a:graphic>
                <a:graphicData uri="http://schemas.openxmlformats.org/presentationml/2006/ole">
                  <p:oleObj spid="_x0000_s2291" name="Clip" r:id="rId87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2" name="Object 244"/>
                <p:cNvGraphicFramePr>
                  <a:graphicFrameLocks noChangeAspect="1"/>
                </p:cNvGraphicFramePr>
                <p:nvPr/>
              </p:nvGraphicFramePr>
              <p:xfrm>
                <a:off x="2876" y="1786"/>
                <a:ext cx="40" cy="40"/>
              </p:xfrm>
              <a:graphic>
                <a:graphicData uri="http://schemas.openxmlformats.org/presentationml/2006/ole">
                  <p:oleObj spid="_x0000_s2292" name="Clip" r:id="rId87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3" name="Object 245"/>
                <p:cNvGraphicFramePr>
                  <a:graphicFrameLocks noChangeAspect="1"/>
                </p:cNvGraphicFramePr>
                <p:nvPr/>
              </p:nvGraphicFramePr>
              <p:xfrm>
                <a:off x="2862" y="1615"/>
                <a:ext cx="40" cy="40"/>
              </p:xfrm>
              <a:graphic>
                <a:graphicData uri="http://schemas.openxmlformats.org/presentationml/2006/ole">
                  <p:oleObj spid="_x0000_s2293" name="Clip" r:id="rId87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4" name="Object 246"/>
                <p:cNvGraphicFramePr>
                  <a:graphicFrameLocks noChangeAspect="1"/>
                </p:cNvGraphicFramePr>
                <p:nvPr/>
              </p:nvGraphicFramePr>
              <p:xfrm>
                <a:off x="2908" y="1644"/>
                <a:ext cx="40" cy="40"/>
              </p:xfrm>
              <a:graphic>
                <a:graphicData uri="http://schemas.openxmlformats.org/presentationml/2006/ole">
                  <p:oleObj spid="_x0000_s2294" name="Clip" r:id="rId87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5" name="Object 247"/>
                <p:cNvGraphicFramePr>
                  <a:graphicFrameLocks noChangeAspect="1"/>
                </p:cNvGraphicFramePr>
                <p:nvPr/>
              </p:nvGraphicFramePr>
              <p:xfrm>
                <a:off x="2904" y="1702"/>
                <a:ext cx="40" cy="40"/>
              </p:xfrm>
              <a:graphic>
                <a:graphicData uri="http://schemas.openxmlformats.org/presentationml/2006/ole">
                  <p:oleObj spid="_x0000_s2295" name="Clip" r:id="rId88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6" name="Object 248"/>
                <p:cNvGraphicFramePr>
                  <a:graphicFrameLocks noChangeAspect="1"/>
                </p:cNvGraphicFramePr>
                <p:nvPr/>
              </p:nvGraphicFramePr>
              <p:xfrm>
                <a:off x="2966" y="1673"/>
                <a:ext cx="40" cy="40"/>
              </p:xfrm>
              <a:graphic>
                <a:graphicData uri="http://schemas.openxmlformats.org/presentationml/2006/ole">
                  <p:oleObj spid="_x0000_s2296" name="Clip" r:id="rId88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7" name="Object 249"/>
                <p:cNvGraphicFramePr>
                  <a:graphicFrameLocks noChangeAspect="1"/>
                </p:cNvGraphicFramePr>
                <p:nvPr/>
              </p:nvGraphicFramePr>
              <p:xfrm>
                <a:off x="2980" y="1615"/>
                <a:ext cx="40" cy="40"/>
              </p:xfrm>
              <a:graphic>
                <a:graphicData uri="http://schemas.openxmlformats.org/presentationml/2006/ole">
                  <p:oleObj spid="_x0000_s2297" name="Clip" r:id="rId88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8" name="Object 250"/>
                <p:cNvGraphicFramePr>
                  <a:graphicFrameLocks noChangeAspect="1"/>
                </p:cNvGraphicFramePr>
                <p:nvPr/>
              </p:nvGraphicFramePr>
              <p:xfrm>
                <a:off x="2995" y="1644"/>
                <a:ext cx="40" cy="40"/>
              </p:xfrm>
              <a:graphic>
                <a:graphicData uri="http://schemas.openxmlformats.org/presentationml/2006/ole">
                  <p:oleObj spid="_x0000_s2298" name="Clip" r:id="rId88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299" name="Object 251"/>
                <p:cNvGraphicFramePr>
                  <a:graphicFrameLocks noChangeAspect="1"/>
                </p:cNvGraphicFramePr>
                <p:nvPr/>
              </p:nvGraphicFramePr>
              <p:xfrm>
                <a:off x="2922" y="1608"/>
                <a:ext cx="40" cy="40"/>
              </p:xfrm>
              <a:graphic>
                <a:graphicData uri="http://schemas.openxmlformats.org/presentationml/2006/ole">
                  <p:oleObj spid="_x0000_s2299" name="Clip" r:id="rId88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0" name="Object 252"/>
                <p:cNvGraphicFramePr>
                  <a:graphicFrameLocks noChangeAspect="1"/>
                </p:cNvGraphicFramePr>
                <p:nvPr/>
              </p:nvGraphicFramePr>
              <p:xfrm>
                <a:off x="2864" y="1666"/>
                <a:ext cx="40" cy="40"/>
              </p:xfrm>
              <a:graphic>
                <a:graphicData uri="http://schemas.openxmlformats.org/presentationml/2006/ole">
                  <p:oleObj spid="_x0000_s2300" name="Clip" r:id="rId88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1" name="Object 253"/>
                <p:cNvGraphicFramePr>
                  <a:graphicFrameLocks noChangeAspect="1"/>
                </p:cNvGraphicFramePr>
                <p:nvPr/>
              </p:nvGraphicFramePr>
              <p:xfrm>
                <a:off x="2933" y="1615"/>
                <a:ext cx="40" cy="40"/>
              </p:xfrm>
              <a:graphic>
                <a:graphicData uri="http://schemas.openxmlformats.org/presentationml/2006/ole">
                  <p:oleObj spid="_x0000_s2301" name="Clip" r:id="rId88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2" name="Object 254"/>
                <p:cNvGraphicFramePr>
                  <a:graphicFrameLocks noChangeAspect="1"/>
                </p:cNvGraphicFramePr>
                <p:nvPr/>
              </p:nvGraphicFramePr>
              <p:xfrm>
                <a:off x="2856" y="1606"/>
                <a:ext cx="40" cy="40"/>
              </p:xfrm>
              <a:graphic>
                <a:graphicData uri="http://schemas.openxmlformats.org/presentationml/2006/ole">
                  <p:oleObj spid="_x0000_s2302" name="Clip" r:id="rId88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3" name="Object 255"/>
                <p:cNvGraphicFramePr>
                  <a:graphicFrameLocks noChangeAspect="1"/>
                </p:cNvGraphicFramePr>
                <p:nvPr/>
              </p:nvGraphicFramePr>
              <p:xfrm>
                <a:off x="2775" y="1759"/>
                <a:ext cx="40" cy="40"/>
              </p:xfrm>
              <a:graphic>
                <a:graphicData uri="http://schemas.openxmlformats.org/presentationml/2006/ole">
                  <p:oleObj spid="_x0000_s2303" name="Clip" r:id="rId88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4" name="Object 256"/>
                <p:cNvGraphicFramePr>
                  <a:graphicFrameLocks noChangeAspect="1"/>
                </p:cNvGraphicFramePr>
                <p:nvPr/>
              </p:nvGraphicFramePr>
              <p:xfrm>
                <a:off x="2980" y="1644"/>
                <a:ext cx="40" cy="40"/>
              </p:xfrm>
              <a:graphic>
                <a:graphicData uri="http://schemas.openxmlformats.org/presentationml/2006/ole">
                  <p:oleObj spid="_x0000_s2304" name="Clip" r:id="rId88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5" name="Object 257"/>
                <p:cNvGraphicFramePr>
                  <a:graphicFrameLocks noChangeAspect="1"/>
                </p:cNvGraphicFramePr>
                <p:nvPr/>
              </p:nvGraphicFramePr>
              <p:xfrm>
                <a:off x="2864" y="1673"/>
                <a:ext cx="40" cy="40"/>
              </p:xfrm>
              <a:graphic>
                <a:graphicData uri="http://schemas.openxmlformats.org/presentationml/2006/ole">
                  <p:oleObj spid="_x0000_s2305" name="Clip" r:id="rId89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6" name="Object 258"/>
                <p:cNvGraphicFramePr>
                  <a:graphicFrameLocks noChangeAspect="1"/>
                </p:cNvGraphicFramePr>
                <p:nvPr/>
              </p:nvGraphicFramePr>
              <p:xfrm>
                <a:off x="2876" y="1605"/>
                <a:ext cx="40" cy="40"/>
              </p:xfrm>
              <a:graphic>
                <a:graphicData uri="http://schemas.openxmlformats.org/presentationml/2006/ole">
                  <p:oleObj spid="_x0000_s2306" name="Clip" r:id="rId89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7" name="Object 259"/>
                <p:cNvGraphicFramePr>
                  <a:graphicFrameLocks noChangeAspect="1"/>
                </p:cNvGraphicFramePr>
                <p:nvPr/>
              </p:nvGraphicFramePr>
              <p:xfrm>
                <a:off x="2962" y="1731"/>
                <a:ext cx="40" cy="40"/>
              </p:xfrm>
              <a:graphic>
                <a:graphicData uri="http://schemas.openxmlformats.org/presentationml/2006/ole">
                  <p:oleObj spid="_x0000_s2307" name="Clip" r:id="rId89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8" name="Object 260"/>
                <p:cNvGraphicFramePr>
                  <a:graphicFrameLocks noChangeAspect="1"/>
                </p:cNvGraphicFramePr>
                <p:nvPr/>
              </p:nvGraphicFramePr>
              <p:xfrm>
                <a:off x="2862" y="1644"/>
                <a:ext cx="40" cy="40"/>
              </p:xfrm>
              <a:graphic>
                <a:graphicData uri="http://schemas.openxmlformats.org/presentationml/2006/ole">
                  <p:oleObj spid="_x0000_s2308" name="Clip" r:id="rId89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09" name="Object 261"/>
                <p:cNvGraphicFramePr>
                  <a:graphicFrameLocks noChangeAspect="1"/>
                </p:cNvGraphicFramePr>
                <p:nvPr/>
              </p:nvGraphicFramePr>
              <p:xfrm>
                <a:off x="2922" y="1608"/>
                <a:ext cx="40" cy="40"/>
              </p:xfrm>
              <a:graphic>
                <a:graphicData uri="http://schemas.openxmlformats.org/presentationml/2006/ole">
                  <p:oleObj spid="_x0000_s2309" name="Clip" r:id="rId89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0" name="Object 262"/>
                <p:cNvGraphicFramePr>
                  <a:graphicFrameLocks noChangeAspect="1"/>
                </p:cNvGraphicFramePr>
                <p:nvPr/>
              </p:nvGraphicFramePr>
              <p:xfrm>
                <a:off x="2980" y="1575"/>
                <a:ext cx="40" cy="40"/>
              </p:xfrm>
              <a:graphic>
                <a:graphicData uri="http://schemas.openxmlformats.org/presentationml/2006/ole">
                  <p:oleObj spid="_x0000_s2310" name="Clip" r:id="rId89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1" name="Object 263"/>
                <p:cNvGraphicFramePr>
                  <a:graphicFrameLocks noChangeAspect="1"/>
                </p:cNvGraphicFramePr>
                <p:nvPr/>
              </p:nvGraphicFramePr>
              <p:xfrm>
                <a:off x="2962" y="1615"/>
                <a:ext cx="40" cy="40"/>
              </p:xfrm>
              <a:graphic>
                <a:graphicData uri="http://schemas.openxmlformats.org/presentationml/2006/ole">
                  <p:oleObj spid="_x0000_s2311" name="Clip" r:id="rId89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2" name="Object 264"/>
                <p:cNvGraphicFramePr>
                  <a:graphicFrameLocks noChangeAspect="1"/>
                </p:cNvGraphicFramePr>
                <p:nvPr/>
              </p:nvGraphicFramePr>
              <p:xfrm>
                <a:off x="2862" y="1628"/>
                <a:ext cx="40" cy="40"/>
              </p:xfrm>
              <a:graphic>
                <a:graphicData uri="http://schemas.openxmlformats.org/presentationml/2006/ole">
                  <p:oleObj spid="_x0000_s2312" name="Clip" r:id="rId89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3" name="Object 265"/>
                <p:cNvGraphicFramePr>
                  <a:graphicFrameLocks noChangeAspect="1"/>
                </p:cNvGraphicFramePr>
                <p:nvPr/>
              </p:nvGraphicFramePr>
              <p:xfrm>
                <a:off x="2879" y="1615"/>
                <a:ext cx="40" cy="40"/>
              </p:xfrm>
              <a:graphic>
                <a:graphicData uri="http://schemas.openxmlformats.org/presentationml/2006/ole">
                  <p:oleObj spid="_x0000_s2313" name="Clip" r:id="rId89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4" name="Object 266"/>
                <p:cNvGraphicFramePr>
                  <a:graphicFrameLocks noChangeAspect="1"/>
                </p:cNvGraphicFramePr>
                <p:nvPr/>
              </p:nvGraphicFramePr>
              <p:xfrm>
                <a:off x="2864" y="1637"/>
                <a:ext cx="40" cy="40"/>
              </p:xfrm>
              <a:graphic>
                <a:graphicData uri="http://schemas.openxmlformats.org/presentationml/2006/ole">
                  <p:oleObj spid="_x0000_s2314" name="Clip" r:id="rId89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5" name="Object 267"/>
                <p:cNvGraphicFramePr>
                  <a:graphicFrameLocks noChangeAspect="1"/>
                </p:cNvGraphicFramePr>
                <p:nvPr/>
              </p:nvGraphicFramePr>
              <p:xfrm>
                <a:off x="2834" y="1709"/>
                <a:ext cx="40" cy="40"/>
              </p:xfrm>
              <a:graphic>
                <a:graphicData uri="http://schemas.openxmlformats.org/presentationml/2006/ole">
                  <p:oleObj spid="_x0000_s2315" name="Clip" r:id="rId90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6" name="Object 268"/>
                <p:cNvGraphicFramePr>
                  <a:graphicFrameLocks noChangeAspect="1"/>
                </p:cNvGraphicFramePr>
                <p:nvPr/>
              </p:nvGraphicFramePr>
              <p:xfrm>
                <a:off x="2740" y="1728"/>
                <a:ext cx="40" cy="40"/>
              </p:xfrm>
              <a:graphic>
                <a:graphicData uri="http://schemas.openxmlformats.org/presentationml/2006/ole">
                  <p:oleObj spid="_x0000_s2316" name="Clip" r:id="rId90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7" name="Object 269"/>
                <p:cNvGraphicFramePr>
                  <a:graphicFrameLocks noChangeAspect="1"/>
                </p:cNvGraphicFramePr>
                <p:nvPr/>
              </p:nvGraphicFramePr>
              <p:xfrm>
                <a:off x="2980" y="1731"/>
                <a:ext cx="40" cy="40"/>
              </p:xfrm>
              <a:graphic>
                <a:graphicData uri="http://schemas.openxmlformats.org/presentationml/2006/ole">
                  <p:oleObj spid="_x0000_s2317" name="Clip" r:id="rId90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8" name="Object 270"/>
                <p:cNvGraphicFramePr>
                  <a:graphicFrameLocks noChangeAspect="1"/>
                </p:cNvGraphicFramePr>
                <p:nvPr/>
              </p:nvGraphicFramePr>
              <p:xfrm>
                <a:off x="2856" y="1581"/>
                <a:ext cx="40" cy="40"/>
              </p:xfrm>
              <a:graphic>
                <a:graphicData uri="http://schemas.openxmlformats.org/presentationml/2006/ole">
                  <p:oleObj spid="_x0000_s2318" name="Clip" r:id="rId90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19" name="Object 271"/>
                <p:cNvGraphicFramePr>
                  <a:graphicFrameLocks noChangeAspect="1"/>
                </p:cNvGraphicFramePr>
                <p:nvPr/>
              </p:nvGraphicFramePr>
              <p:xfrm>
                <a:off x="2920" y="1637"/>
                <a:ext cx="40" cy="40"/>
              </p:xfrm>
              <a:graphic>
                <a:graphicData uri="http://schemas.openxmlformats.org/presentationml/2006/ole">
                  <p:oleObj spid="_x0000_s2319" name="Clip" r:id="rId90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0" name="Object 272"/>
                <p:cNvGraphicFramePr>
                  <a:graphicFrameLocks noChangeAspect="1"/>
                </p:cNvGraphicFramePr>
                <p:nvPr/>
              </p:nvGraphicFramePr>
              <p:xfrm>
                <a:off x="2951" y="1731"/>
                <a:ext cx="40" cy="40"/>
              </p:xfrm>
              <a:graphic>
                <a:graphicData uri="http://schemas.openxmlformats.org/presentationml/2006/ole">
                  <p:oleObj spid="_x0000_s2320" name="Clip" r:id="rId90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1" name="Object 273"/>
                <p:cNvGraphicFramePr>
                  <a:graphicFrameLocks noChangeAspect="1"/>
                </p:cNvGraphicFramePr>
                <p:nvPr/>
              </p:nvGraphicFramePr>
              <p:xfrm>
                <a:off x="2864" y="1666"/>
                <a:ext cx="40" cy="40"/>
              </p:xfrm>
              <a:graphic>
                <a:graphicData uri="http://schemas.openxmlformats.org/presentationml/2006/ole">
                  <p:oleObj spid="_x0000_s2321" name="Clip" r:id="rId90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2" name="Object 274"/>
                <p:cNvGraphicFramePr>
                  <a:graphicFrameLocks noChangeAspect="1"/>
                </p:cNvGraphicFramePr>
                <p:nvPr/>
              </p:nvGraphicFramePr>
              <p:xfrm>
                <a:off x="2949" y="1586"/>
                <a:ext cx="40" cy="40"/>
              </p:xfrm>
              <a:graphic>
                <a:graphicData uri="http://schemas.openxmlformats.org/presentationml/2006/ole">
                  <p:oleObj spid="_x0000_s2322" name="Clip" r:id="rId90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3" name="Object 275"/>
                <p:cNvGraphicFramePr>
                  <a:graphicFrameLocks noChangeAspect="1"/>
                </p:cNvGraphicFramePr>
                <p:nvPr/>
              </p:nvGraphicFramePr>
              <p:xfrm>
                <a:off x="2897" y="1786"/>
                <a:ext cx="40" cy="40"/>
              </p:xfrm>
              <a:graphic>
                <a:graphicData uri="http://schemas.openxmlformats.org/presentationml/2006/ole">
                  <p:oleObj spid="_x0000_s2323" name="Clip" r:id="rId90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4" name="Object 276"/>
                <p:cNvGraphicFramePr>
                  <a:graphicFrameLocks noChangeAspect="1"/>
                </p:cNvGraphicFramePr>
                <p:nvPr/>
              </p:nvGraphicFramePr>
              <p:xfrm>
                <a:off x="2900" y="1615"/>
                <a:ext cx="40" cy="40"/>
              </p:xfrm>
              <a:graphic>
                <a:graphicData uri="http://schemas.openxmlformats.org/presentationml/2006/ole">
                  <p:oleObj spid="_x0000_s2324" name="Clip" r:id="rId90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5" name="Object 277"/>
                <p:cNvGraphicFramePr>
                  <a:graphicFrameLocks noChangeAspect="1"/>
                </p:cNvGraphicFramePr>
                <p:nvPr/>
              </p:nvGraphicFramePr>
              <p:xfrm>
                <a:off x="2951" y="1615"/>
                <a:ext cx="40" cy="40"/>
              </p:xfrm>
              <a:graphic>
                <a:graphicData uri="http://schemas.openxmlformats.org/presentationml/2006/ole">
                  <p:oleObj spid="_x0000_s2325" name="Clip" r:id="rId91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6" name="Object 278"/>
                <p:cNvGraphicFramePr>
                  <a:graphicFrameLocks noChangeAspect="1"/>
                </p:cNvGraphicFramePr>
                <p:nvPr/>
              </p:nvGraphicFramePr>
              <p:xfrm>
                <a:off x="2864" y="1666"/>
                <a:ext cx="40" cy="40"/>
              </p:xfrm>
              <a:graphic>
                <a:graphicData uri="http://schemas.openxmlformats.org/presentationml/2006/ole">
                  <p:oleObj spid="_x0000_s2326" name="Clip" r:id="rId91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7" name="Object 279"/>
                <p:cNvGraphicFramePr>
                  <a:graphicFrameLocks noChangeAspect="1"/>
                </p:cNvGraphicFramePr>
                <p:nvPr/>
              </p:nvGraphicFramePr>
              <p:xfrm>
                <a:off x="2864" y="1673"/>
                <a:ext cx="40" cy="40"/>
              </p:xfrm>
              <a:graphic>
                <a:graphicData uri="http://schemas.openxmlformats.org/presentationml/2006/ole">
                  <p:oleObj spid="_x0000_s2327" name="Clip" r:id="rId91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8" name="Object 280"/>
                <p:cNvGraphicFramePr>
                  <a:graphicFrameLocks noChangeAspect="1"/>
                </p:cNvGraphicFramePr>
                <p:nvPr/>
              </p:nvGraphicFramePr>
              <p:xfrm>
                <a:off x="2968" y="1666"/>
                <a:ext cx="40" cy="40"/>
              </p:xfrm>
              <a:graphic>
                <a:graphicData uri="http://schemas.openxmlformats.org/presentationml/2006/ole">
                  <p:oleObj spid="_x0000_s2328" name="Clip" r:id="rId91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29" name="Object 281"/>
                <p:cNvGraphicFramePr>
                  <a:graphicFrameLocks noChangeAspect="1"/>
                </p:cNvGraphicFramePr>
                <p:nvPr/>
              </p:nvGraphicFramePr>
              <p:xfrm>
                <a:off x="2995" y="1644"/>
                <a:ext cx="40" cy="40"/>
              </p:xfrm>
              <a:graphic>
                <a:graphicData uri="http://schemas.openxmlformats.org/presentationml/2006/ole">
                  <p:oleObj spid="_x0000_s2329" name="Clip" r:id="rId91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0" name="Object 282"/>
                <p:cNvGraphicFramePr>
                  <a:graphicFrameLocks noChangeAspect="1"/>
                </p:cNvGraphicFramePr>
                <p:nvPr/>
              </p:nvGraphicFramePr>
              <p:xfrm>
                <a:off x="2920" y="1599"/>
                <a:ext cx="40" cy="40"/>
              </p:xfrm>
              <a:graphic>
                <a:graphicData uri="http://schemas.openxmlformats.org/presentationml/2006/ole">
                  <p:oleObj spid="_x0000_s2330" name="Clip" r:id="rId91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1" name="Object 283"/>
                <p:cNvGraphicFramePr>
                  <a:graphicFrameLocks noChangeAspect="1"/>
                </p:cNvGraphicFramePr>
                <p:nvPr/>
              </p:nvGraphicFramePr>
              <p:xfrm>
                <a:off x="2893" y="1702"/>
                <a:ext cx="40" cy="40"/>
              </p:xfrm>
              <a:graphic>
                <a:graphicData uri="http://schemas.openxmlformats.org/presentationml/2006/ole">
                  <p:oleObj spid="_x0000_s2331" name="Clip" r:id="rId91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2" name="Object 284"/>
                <p:cNvGraphicFramePr>
                  <a:graphicFrameLocks noChangeAspect="1"/>
                </p:cNvGraphicFramePr>
                <p:nvPr/>
              </p:nvGraphicFramePr>
              <p:xfrm>
                <a:off x="2951" y="1644"/>
                <a:ext cx="40" cy="40"/>
              </p:xfrm>
              <a:graphic>
                <a:graphicData uri="http://schemas.openxmlformats.org/presentationml/2006/ole">
                  <p:oleObj spid="_x0000_s2332" name="Clip" r:id="rId91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3" name="Object 285"/>
                <p:cNvGraphicFramePr>
                  <a:graphicFrameLocks noChangeAspect="1"/>
                </p:cNvGraphicFramePr>
                <p:nvPr/>
              </p:nvGraphicFramePr>
              <p:xfrm>
                <a:off x="2966" y="1702"/>
                <a:ext cx="40" cy="40"/>
              </p:xfrm>
              <a:graphic>
                <a:graphicData uri="http://schemas.openxmlformats.org/presentationml/2006/ole">
                  <p:oleObj spid="_x0000_s2333" name="Clip" r:id="rId91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4" name="Object 286"/>
                <p:cNvGraphicFramePr>
                  <a:graphicFrameLocks noChangeAspect="1"/>
                </p:cNvGraphicFramePr>
                <p:nvPr/>
              </p:nvGraphicFramePr>
              <p:xfrm>
                <a:off x="2966" y="1498"/>
                <a:ext cx="40" cy="40"/>
              </p:xfrm>
              <a:graphic>
                <a:graphicData uri="http://schemas.openxmlformats.org/presentationml/2006/ole">
                  <p:oleObj spid="_x0000_s2334" name="Clip" r:id="rId91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5" name="Object 287"/>
                <p:cNvGraphicFramePr>
                  <a:graphicFrameLocks noChangeAspect="1"/>
                </p:cNvGraphicFramePr>
                <p:nvPr/>
              </p:nvGraphicFramePr>
              <p:xfrm>
                <a:off x="2889" y="1775"/>
                <a:ext cx="40" cy="40"/>
              </p:xfrm>
              <a:graphic>
                <a:graphicData uri="http://schemas.openxmlformats.org/presentationml/2006/ole">
                  <p:oleObj spid="_x0000_s2335" name="Clip" r:id="rId92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6" name="Object 288"/>
                <p:cNvGraphicFramePr>
                  <a:graphicFrameLocks noChangeAspect="1"/>
                </p:cNvGraphicFramePr>
                <p:nvPr/>
              </p:nvGraphicFramePr>
              <p:xfrm>
                <a:off x="2891" y="1702"/>
                <a:ext cx="40" cy="40"/>
              </p:xfrm>
              <a:graphic>
                <a:graphicData uri="http://schemas.openxmlformats.org/presentationml/2006/ole">
                  <p:oleObj spid="_x0000_s2336" name="Clip" r:id="rId92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7" name="Object 289"/>
                <p:cNvGraphicFramePr>
                  <a:graphicFrameLocks noChangeAspect="1"/>
                </p:cNvGraphicFramePr>
                <p:nvPr/>
              </p:nvGraphicFramePr>
              <p:xfrm>
                <a:off x="2804" y="1770"/>
                <a:ext cx="40" cy="40"/>
              </p:xfrm>
              <a:graphic>
                <a:graphicData uri="http://schemas.openxmlformats.org/presentationml/2006/ole">
                  <p:oleObj spid="_x0000_s2337" name="Clip" r:id="rId92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8" name="Object 290"/>
                <p:cNvGraphicFramePr>
                  <a:graphicFrameLocks noChangeAspect="1"/>
                </p:cNvGraphicFramePr>
                <p:nvPr/>
              </p:nvGraphicFramePr>
              <p:xfrm>
                <a:off x="2962" y="1702"/>
                <a:ext cx="40" cy="40"/>
              </p:xfrm>
              <a:graphic>
                <a:graphicData uri="http://schemas.openxmlformats.org/presentationml/2006/ole">
                  <p:oleObj spid="_x0000_s2338" name="Clip" r:id="rId92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39" name="Object 291"/>
                <p:cNvGraphicFramePr>
                  <a:graphicFrameLocks noChangeAspect="1"/>
                </p:cNvGraphicFramePr>
                <p:nvPr/>
              </p:nvGraphicFramePr>
              <p:xfrm>
                <a:off x="2922" y="1586"/>
                <a:ext cx="40" cy="40"/>
              </p:xfrm>
              <a:graphic>
                <a:graphicData uri="http://schemas.openxmlformats.org/presentationml/2006/ole">
                  <p:oleObj spid="_x0000_s2339" name="Clip" r:id="rId92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0" name="Object 292"/>
                <p:cNvGraphicFramePr>
                  <a:graphicFrameLocks noChangeAspect="1"/>
                </p:cNvGraphicFramePr>
                <p:nvPr/>
              </p:nvGraphicFramePr>
              <p:xfrm>
                <a:off x="3002" y="1599"/>
                <a:ext cx="40" cy="40"/>
              </p:xfrm>
              <a:graphic>
                <a:graphicData uri="http://schemas.openxmlformats.org/presentationml/2006/ole">
                  <p:oleObj spid="_x0000_s2340" name="Clip" r:id="rId92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1" name="Object 293"/>
                <p:cNvGraphicFramePr>
                  <a:graphicFrameLocks noChangeAspect="1"/>
                </p:cNvGraphicFramePr>
                <p:nvPr/>
              </p:nvGraphicFramePr>
              <p:xfrm>
                <a:off x="2940" y="1702"/>
                <a:ext cx="40" cy="40"/>
              </p:xfrm>
              <a:graphic>
                <a:graphicData uri="http://schemas.openxmlformats.org/presentationml/2006/ole">
                  <p:oleObj spid="_x0000_s2341" name="Clip" r:id="rId92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2" name="Object 294"/>
                <p:cNvGraphicFramePr>
                  <a:graphicFrameLocks noChangeAspect="1"/>
                </p:cNvGraphicFramePr>
                <p:nvPr/>
              </p:nvGraphicFramePr>
              <p:xfrm>
                <a:off x="2937" y="1644"/>
                <a:ext cx="40" cy="40"/>
              </p:xfrm>
              <a:graphic>
                <a:graphicData uri="http://schemas.openxmlformats.org/presentationml/2006/ole">
                  <p:oleObj spid="_x0000_s2342" name="Clip" r:id="rId92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3" name="Object 295"/>
                <p:cNvGraphicFramePr>
                  <a:graphicFrameLocks noChangeAspect="1"/>
                </p:cNvGraphicFramePr>
                <p:nvPr/>
              </p:nvGraphicFramePr>
              <p:xfrm>
                <a:off x="2998" y="1532"/>
                <a:ext cx="40" cy="40"/>
              </p:xfrm>
              <a:graphic>
                <a:graphicData uri="http://schemas.openxmlformats.org/presentationml/2006/ole">
                  <p:oleObj spid="_x0000_s2343" name="Clip" r:id="rId92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4" name="Object 296"/>
                <p:cNvGraphicFramePr>
                  <a:graphicFrameLocks noChangeAspect="1"/>
                </p:cNvGraphicFramePr>
                <p:nvPr/>
              </p:nvGraphicFramePr>
              <p:xfrm>
                <a:off x="2920" y="1677"/>
                <a:ext cx="40" cy="40"/>
              </p:xfrm>
              <a:graphic>
                <a:graphicData uri="http://schemas.openxmlformats.org/presentationml/2006/ole">
                  <p:oleObj spid="_x0000_s2344" name="Clip" r:id="rId92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5" name="Object 297"/>
                <p:cNvGraphicFramePr>
                  <a:graphicFrameLocks noChangeAspect="1"/>
                </p:cNvGraphicFramePr>
                <p:nvPr/>
              </p:nvGraphicFramePr>
              <p:xfrm>
                <a:off x="3008" y="1706"/>
                <a:ext cx="40" cy="40"/>
              </p:xfrm>
              <a:graphic>
                <a:graphicData uri="http://schemas.openxmlformats.org/presentationml/2006/ole">
                  <p:oleObj spid="_x0000_s2345" name="Clip" r:id="rId93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6" name="Object 298"/>
                <p:cNvGraphicFramePr>
                  <a:graphicFrameLocks noChangeAspect="1"/>
                </p:cNvGraphicFramePr>
                <p:nvPr/>
              </p:nvGraphicFramePr>
              <p:xfrm>
                <a:off x="3015" y="1559"/>
                <a:ext cx="40" cy="40"/>
              </p:xfrm>
              <a:graphic>
                <a:graphicData uri="http://schemas.openxmlformats.org/presentationml/2006/ole">
                  <p:oleObj spid="_x0000_s2346" name="Clip" r:id="rId93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7" name="Object 299"/>
                <p:cNvGraphicFramePr>
                  <a:graphicFrameLocks noChangeAspect="1"/>
                </p:cNvGraphicFramePr>
                <p:nvPr/>
              </p:nvGraphicFramePr>
              <p:xfrm>
                <a:off x="2909" y="1755"/>
                <a:ext cx="40" cy="40"/>
              </p:xfrm>
              <a:graphic>
                <a:graphicData uri="http://schemas.openxmlformats.org/presentationml/2006/ole">
                  <p:oleObj spid="_x0000_s2347" name="Clip" r:id="rId93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8" name="Object 300"/>
                <p:cNvGraphicFramePr>
                  <a:graphicFrameLocks noChangeAspect="1"/>
                </p:cNvGraphicFramePr>
                <p:nvPr/>
              </p:nvGraphicFramePr>
              <p:xfrm>
                <a:off x="2997" y="1723"/>
                <a:ext cx="40" cy="40"/>
              </p:xfrm>
              <a:graphic>
                <a:graphicData uri="http://schemas.openxmlformats.org/presentationml/2006/ole">
                  <p:oleObj spid="_x0000_s2348" name="Clip" r:id="rId93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49" name="Object 301"/>
                <p:cNvGraphicFramePr>
                  <a:graphicFrameLocks noChangeAspect="1"/>
                </p:cNvGraphicFramePr>
                <p:nvPr/>
              </p:nvGraphicFramePr>
              <p:xfrm>
                <a:off x="3029" y="1640"/>
                <a:ext cx="40" cy="40"/>
              </p:xfrm>
              <a:graphic>
                <a:graphicData uri="http://schemas.openxmlformats.org/presentationml/2006/ole">
                  <p:oleObj spid="_x0000_s2349" name="Clip" r:id="rId93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0" name="Object 302"/>
                <p:cNvGraphicFramePr>
                  <a:graphicFrameLocks noChangeAspect="1"/>
                </p:cNvGraphicFramePr>
                <p:nvPr/>
              </p:nvGraphicFramePr>
              <p:xfrm>
                <a:off x="3020" y="1628"/>
                <a:ext cx="40" cy="40"/>
              </p:xfrm>
              <a:graphic>
                <a:graphicData uri="http://schemas.openxmlformats.org/presentationml/2006/ole">
                  <p:oleObj spid="_x0000_s2350" name="Clip" r:id="rId93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1" name="Object 303"/>
                <p:cNvGraphicFramePr>
                  <a:graphicFrameLocks noChangeAspect="1"/>
                </p:cNvGraphicFramePr>
                <p:nvPr/>
              </p:nvGraphicFramePr>
              <p:xfrm>
                <a:off x="2995" y="1673"/>
                <a:ext cx="40" cy="40"/>
              </p:xfrm>
              <a:graphic>
                <a:graphicData uri="http://schemas.openxmlformats.org/presentationml/2006/ole">
                  <p:oleObj spid="_x0000_s2351" name="Clip" r:id="rId93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2" name="Object 304"/>
                <p:cNvGraphicFramePr>
                  <a:graphicFrameLocks noChangeAspect="1"/>
                </p:cNvGraphicFramePr>
                <p:nvPr/>
              </p:nvGraphicFramePr>
              <p:xfrm>
                <a:off x="2980" y="1615"/>
                <a:ext cx="40" cy="40"/>
              </p:xfrm>
              <a:graphic>
                <a:graphicData uri="http://schemas.openxmlformats.org/presentationml/2006/ole">
                  <p:oleObj spid="_x0000_s2352" name="Clip" r:id="rId93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3" name="Object 305"/>
                <p:cNvGraphicFramePr>
                  <a:graphicFrameLocks noChangeAspect="1"/>
                </p:cNvGraphicFramePr>
                <p:nvPr/>
              </p:nvGraphicFramePr>
              <p:xfrm>
                <a:off x="3020" y="1684"/>
                <a:ext cx="40" cy="40"/>
              </p:xfrm>
              <a:graphic>
                <a:graphicData uri="http://schemas.openxmlformats.org/presentationml/2006/ole">
                  <p:oleObj spid="_x0000_s2353" name="Clip" r:id="rId93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4" name="Object 306"/>
                <p:cNvGraphicFramePr>
                  <a:graphicFrameLocks noChangeAspect="1"/>
                </p:cNvGraphicFramePr>
                <p:nvPr/>
              </p:nvGraphicFramePr>
              <p:xfrm>
                <a:off x="2920" y="1776"/>
                <a:ext cx="40" cy="40"/>
              </p:xfrm>
              <a:graphic>
                <a:graphicData uri="http://schemas.openxmlformats.org/presentationml/2006/ole">
                  <p:oleObj spid="_x0000_s2354" name="Clip" r:id="rId93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5" name="Object 307"/>
                <p:cNvGraphicFramePr>
                  <a:graphicFrameLocks noChangeAspect="1"/>
                </p:cNvGraphicFramePr>
                <p:nvPr/>
              </p:nvGraphicFramePr>
              <p:xfrm>
                <a:off x="2946" y="1770"/>
                <a:ext cx="40" cy="40"/>
              </p:xfrm>
              <a:graphic>
                <a:graphicData uri="http://schemas.openxmlformats.org/presentationml/2006/ole">
                  <p:oleObj spid="_x0000_s2355" name="Clip" r:id="rId94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6" name="Object 308"/>
                <p:cNvGraphicFramePr>
                  <a:graphicFrameLocks noChangeAspect="1"/>
                </p:cNvGraphicFramePr>
                <p:nvPr/>
              </p:nvGraphicFramePr>
              <p:xfrm>
                <a:off x="3029" y="1303"/>
                <a:ext cx="40" cy="40"/>
              </p:xfrm>
              <a:graphic>
                <a:graphicData uri="http://schemas.openxmlformats.org/presentationml/2006/ole">
                  <p:oleObj spid="_x0000_s2356" name="Clip" r:id="rId941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7" name="Object 309"/>
                <p:cNvGraphicFramePr>
                  <a:graphicFrameLocks noChangeAspect="1"/>
                </p:cNvGraphicFramePr>
                <p:nvPr/>
              </p:nvGraphicFramePr>
              <p:xfrm>
                <a:off x="2966" y="1615"/>
                <a:ext cx="40" cy="40"/>
              </p:xfrm>
              <a:graphic>
                <a:graphicData uri="http://schemas.openxmlformats.org/presentationml/2006/ole">
                  <p:oleObj spid="_x0000_s2357" name="Clip" r:id="rId942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8" name="Object 310"/>
                <p:cNvGraphicFramePr>
                  <a:graphicFrameLocks noChangeAspect="1"/>
                </p:cNvGraphicFramePr>
                <p:nvPr/>
              </p:nvGraphicFramePr>
              <p:xfrm>
                <a:off x="2937" y="1472"/>
                <a:ext cx="40" cy="40"/>
              </p:xfrm>
              <a:graphic>
                <a:graphicData uri="http://schemas.openxmlformats.org/presentationml/2006/ole">
                  <p:oleObj spid="_x0000_s2358" name="Clip" r:id="rId943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59" name="Object 311"/>
                <p:cNvGraphicFramePr>
                  <a:graphicFrameLocks noChangeAspect="1"/>
                </p:cNvGraphicFramePr>
                <p:nvPr/>
              </p:nvGraphicFramePr>
              <p:xfrm>
                <a:off x="3020" y="1662"/>
                <a:ext cx="40" cy="40"/>
              </p:xfrm>
              <a:graphic>
                <a:graphicData uri="http://schemas.openxmlformats.org/presentationml/2006/ole">
                  <p:oleObj spid="_x0000_s2359" name="Clip" r:id="rId944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0" name="Object 312"/>
                <p:cNvGraphicFramePr>
                  <a:graphicFrameLocks noChangeAspect="1"/>
                </p:cNvGraphicFramePr>
                <p:nvPr/>
              </p:nvGraphicFramePr>
              <p:xfrm>
                <a:off x="2866" y="1550"/>
                <a:ext cx="40" cy="40"/>
              </p:xfrm>
              <a:graphic>
                <a:graphicData uri="http://schemas.openxmlformats.org/presentationml/2006/ole">
                  <p:oleObj spid="_x0000_s2360" name="Clip" r:id="rId945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1" name="Object 313"/>
                <p:cNvGraphicFramePr>
                  <a:graphicFrameLocks noChangeAspect="1"/>
                </p:cNvGraphicFramePr>
                <p:nvPr/>
              </p:nvGraphicFramePr>
              <p:xfrm>
                <a:off x="3032" y="1593"/>
                <a:ext cx="40" cy="40"/>
              </p:xfrm>
              <a:graphic>
                <a:graphicData uri="http://schemas.openxmlformats.org/presentationml/2006/ole">
                  <p:oleObj spid="_x0000_s2361" name="Clip" r:id="rId946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2" name="Object 314"/>
                <p:cNvGraphicFramePr>
                  <a:graphicFrameLocks noChangeAspect="1"/>
                </p:cNvGraphicFramePr>
                <p:nvPr/>
              </p:nvGraphicFramePr>
              <p:xfrm>
                <a:off x="2995" y="1702"/>
                <a:ext cx="40" cy="40"/>
              </p:xfrm>
              <a:graphic>
                <a:graphicData uri="http://schemas.openxmlformats.org/presentationml/2006/ole">
                  <p:oleObj spid="_x0000_s2362" name="Clip" r:id="rId947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3" name="Object 315"/>
                <p:cNvGraphicFramePr>
                  <a:graphicFrameLocks noChangeAspect="1"/>
                </p:cNvGraphicFramePr>
                <p:nvPr/>
              </p:nvGraphicFramePr>
              <p:xfrm>
                <a:off x="2962" y="1759"/>
                <a:ext cx="40" cy="40"/>
              </p:xfrm>
              <a:graphic>
                <a:graphicData uri="http://schemas.openxmlformats.org/presentationml/2006/ole">
                  <p:oleObj spid="_x0000_s2363" name="Clip" r:id="rId948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4" name="Object 316"/>
                <p:cNvGraphicFramePr>
                  <a:graphicFrameLocks noChangeAspect="1"/>
                </p:cNvGraphicFramePr>
                <p:nvPr/>
              </p:nvGraphicFramePr>
              <p:xfrm>
                <a:off x="2940" y="1677"/>
                <a:ext cx="40" cy="40"/>
              </p:xfrm>
              <a:graphic>
                <a:graphicData uri="http://schemas.openxmlformats.org/presentationml/2006/ole">
                  <p:oleObj spid="_x0000_s2364" name="Clip" r:id="rId949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5" name="Object 317"/>
                <p:cNvGraphicFramePr>
                  <a:graphicFrameLocks noChangeAspect="1"/>
                </p:cNvGraphicFramePr>
                <p:nvPr/>
              </p:nvGraphicFramePr>
              <p:xfrm>
                <a:off x="2920" y="1622"/>
                <a:ext cx="40" cy="40"/>
              </p:xfrm>
              <a:graphic>
                <a:graphicData uri="http://schemas.openxmlformats.org/presentationml/2006/ole">
                  <p:oleObj spid="_x0000_s2365" name="Clip" r:id="rId950" imgW="142555" imgH="142555" progId="">
                    <p:embed/>
                  </p:oleObj>
                </a:graphicData>
              </a:graphic>
            </p:graphicFrame>
            <p:graphicFrame>
              <p:nvGraphicFramePr>
                <p:cNvPr id="2366" name="Object 318"/>
                <p:cNvGraphicFramePr>
                  <a:graphicFrameLocks noChangeAspect="1"/>
                </p:cNvGraphicFramePr>
                <p:nvPr/>
              </p:nvGraphicFramePr>
              <p:xfrm>
                <a:off x="2847" y="1789"/>
                <a:ext cx="40" cy="40"/>
              </p:xfrm>
              <a:graphic>
                <a:graphicData uri="http://schemas.openxmlformats.org/presentationml/2006/ole">
                  <p:oleObj spid="_x0000_s2366" name="Clip" r:id="rId951" imgW="142555" imgH="142555" progId="">
                    <p:embed/>
                  </p:oleObj>
                </a:graphicData>
              </a:graphic>
            </p:graphicFrame>
          </p:grpSp>
          <p:sp>
            <p:nvSpPr>
              <p:cNvPr id="3012" name="Text Box 995"/>
              <p:cNvSpPr txBox="1">
                <a:spLocks noChangeArrowheads="1"/>
              </p:cNvSpPr>
              <p:nvPr/>
            </p:nvSpPr>
            <p:spPr bwMode="auto">
              <a:xfrm>
                <a:off x="1768" y="1286"/>
                <a:ext cx="45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sz="1200" baseline="30000">
                    <a:latin typeface="Verdana" pitchFamily="34" charset="0"/>
                  </a:rPr>
                  <a:t>277</a:t>
                </a:r>
                <a:r>
                  <a:rPr lang="en-US" altLang="zh-CN" sz="1200">
                    <a:latin typeface="Verdana" pitchFamily="34" charset="0"/>
                  </a:rPr>
                  <a:t>112</a:t>
                </a:r>
              </a:p>
            </p:txBody>
          </p:sp>
          <p:sp>
            <p:nvSpPr>
              <p:cNvPr id="3013" name="Text Box 996"/>
              <p:cNvSpPr txBox="1">
                <a:spLocks noChangeArrowheads="1"/>
              </p:cNvSpPr>
              <p:nvPr/>
            </p:nvSpPr>
            <p:spPr bwMode="auto">
              <a:xfrm>
                <a:off x="2036" y="720"/>
                <a:ext cx="31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altLang="zh-CN" sz="1200">
                    <a:latin typeface="Verdana" pitchFamily="34" charset="0"/>
                  </a:rPr>
                  <a:t>n</a:t>
                </a:r>
              </a:p>
            </p:txBody>
          </p:sp>
        </p:grpSp>
      </p:grpSp>
      <p:sp>
        <p:nvSpPr>
          <p:cNvPr id="3005" name="Text Box 997"/>
          <p:cNvSpPr txBox="1">
            <a:spLocks noChangeArrowheads="1"/>
          </p:cNvSpPr>
          <p:nvPr/>
        </p:nvSpPr>
        <p:spPr bwMode="auto">
          <a:xfrm>
            <a:off x="438150" y="5029200"/>
            <a:ext cx="2590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600">
                <a:solidFill>
                  <a:srgbClr val="FF0000"/>
                </a:solidFill>
                <a:latin typeface="Verdana" pitchFamily="34" charset="0"/>
              </a:rPr>
              <a:t>kinematic separation</a:t>
            </a:r>
          </a:p>
          <a:p>
            <a:pPr eaLnBrk="0" hangingPunct="0"/>
            <a:r>
              <a:rPr lang="en-US" altLang="zh-CN" sz="1600">
                <a:solidFill>
                  <a:srgbClr val="FF0000"/>
                </a:solidFill>
                <a:latin typeface="Verdana" pitchFamily="34" charset="0"/>
              </a:rPr>
              <a:t>in flight</a:t>
            </a:r>
          </a:p>
        </p:txBody>
      </p:sp>
      <p:sp>
        <p:nvSpPr>
          <p:cNvPr id="3006" name="Text Box 998"/>
          <p:cNvSpPr txBox="1">
            <a:spLocks noChangeArrowheads="1"/>
          </p:cNvSpPr>
          <p:nvPr/>
        </p:nvSpPr>
        <p:spPr bwMode="auto">
          <a:xfrm>
            <a:off x="6589713" y="5164138"/>
            <a:ext cx="23225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600" b="1">
                <a:solidFill>
                  <a:srgbClr val="FF0000"/>
                </a:solidFill>
                <a:latin typeface="Verdana" pitchFamily="34" charset="0"/>
              </a:rPr>
              <a:t>identification </a:t>
            </a:r>
          </a:p>
          <a:p>
            <a:pPr eaLnBrk="0" hangingPunct="0"/>
            <a:r>
              <a:rPr lang="en-US" altLang="zh-CN" sz="1600" b="1">
                <a:solidFill>
                  <a:srgbClr val="FF0000"/>
                </a:solidFill>
                <a:latin typeface="Verdana" pitchFamily="34" charset="0"/>
              </a:rPr>
              <a:t>by </a:t>
            </a:r>
            <a:r>
              <a:rPr lang="en-US" altLang="zh-CN" sz="1600" b="1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- correlations</a:t>
            </a:r>
          </a:p>
          <a:p>
            <a:pPr eaLnBrk="0" hangingPunct="0"/>
            <a:r>
              <a:rPr lang="en-US" altLang="zh-CN" sz="1600" b="1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to </a:t>
            </a:r>
            <a:r>
              <a:rPr lang="en-US" altLang="zh-CN" sz="1600" b="1">
                <a:latin typeface="Verdana" pitchFamily="34" charset="0"/>
                <a:sym typeface="Symbol" pitchFamily="18" charset="2"/>
              </a:rPr>
              <a:t>known</a:t>
            </a:r>
            <a:r>
              <a:rPr lang="en-US" altLang="zh-CN" sz="1600" b="1">
                <a:solidFill>
                  <a:srgbClr val="FF0000"/>
                </a:solidFill>
                <a:latin typeface="Verdana" pitchFamily="34" charset="0"/>
                <a:sym typeface="Symbol" pitchFamily="18" charset="2"/>
              </a:rPr>
              <a:t> nuclides</a:t>
            </a:r>
            <a:endParaRPr lang="en-US" altLang="zh-CN" b="1">
              <a:solidFill>
                <a:srgbClr val="FF0000"/>
              </a:solidFill>
              <a:latin typeface="Verdana" pitchFamily="34" charset="0"/>
              <a:sym typeface="Symbol" pitchFamily="18" charset="2"/>
            </a:endParaRPr>
          </a:p>
        </p:txBody>
      </p:sp>
      <p:sp>
        <p:nvSpPr>
          <p:cNvPr id="3007" name="Rectangle 999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215900" y="215900"/>
            <a:ext cx="9155113" cy="1090613"/>
          </a:xfrm>
        </p:spPr>
        <p:txBody>
          <a:bodyPr/>
          <a:lstStyle/>
          <a:p>
            <a:r>
              <a:rPr lang="en-GB" altLang="zh-CN" sz="3200" smtClean="0"/>
              <a:t>Synthesis of Z=112 SHE at SHIP</a:t>
            </a:r>
          </a:p>
        </p:txBody>
      </p:sp>
      <p:sp>
        <p:nvSpPr>
          <p:cNvPr id="3008" name="灯片编号占位符 99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888E63-60A0-41C9-8426-0E408A590C82}" type="slidenum">
              <a:rPr lang="en-US" altLang="zh-CN" smtClean="0">
                <a:latin typeface="Arial" charset="0"/>
              </a:rPr>
              <a:pPr/>
              <a:t>12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755650" y="404813"/>
            <a:ext cx="7345363" cy="792162"/>
          </a:xfrm>
        </p:spPr>
        <p:txBody>
          <a:bodyPr/>
          <a:lstStyle/>
          <a:p>
            <a:pPr eaLnBrk="1" hangingPunct="1"/>
            <a:r>
              <a:rPr lang="en-US" altLang="zh-CN" sz="3200" b="1" smtClean="0">
                <a:solidFill>
                  <a:srgbClr val="000099"/>
                </a:solidFill>
              </a:rPr>
              <a:t>New isotope in China: 265Bh (Z=107)</a:t>
            </a: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64163" y="1196975"/>
            <a:ext cx="2520950" cy="812800"/>
          </a:xfrm>
          <a:noFill/>
        </p:spPr>
      </p:pic>
      <p:pic>
        <p:nvPicPr>
          <p:cNvPr id="22532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11188" y="1412875"/>
            <a:ext cx="3810000" cy="403225"/>
          </a:xfrm>
          <a:noFill/>
        </p:spPr>
      </p:pic>
      <p:pic>
        <p:nvPicPr>
          <p:cNvPr id="22533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84213" y="1916113"/>
            <a:ext cx="7632700" cy="2165350"/>
          </a:xfrm>
          <a:noFill/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763713" y="5229225"/>
            <a:ext cx="3529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>
              <a:latin typeface="Times New Roman" pitchFamily="18" charset="0"/>
            </a:endParaRPr>
          </a:p>
        </p:txBody>
      </p:sp>
      <p:pic>
        <p:nvPicPr>
          <p:cNvPr id="22535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455613" y="4064000"/>
            <a:ext cx="7624762" cy="1960563"/>
          </a:xfrm>
          <a:noFill/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00063" y="4000500"/>
            <a:ext cx="5656262" cy="46196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b="1">
                <a:latin typeface="Times New Roman" pitchFamily="18" charset="0"/>
              </a:rPr>
              <a:t>Data of 265Bh</a:t>
            </a:r>
            <a:r>
              <a:rPr kumimoji="1" lang="zh-CN" altLang="en-US" sz="2400" b="1">
                <a:latin typeface="Times New Roman" pitchFamily="18" charset="0"/>
              </a:rPr>
              <a:t> </a:t>
            </a:r>
            <a:r>
              <a:rPr kumimoji="1" lang="en-US" altLang="zh-CN" sz="2400" b="1">
                <a:latin typeface="Times New Roman" pitchFamily="18" charset="0"/>
              </a:rPr>
              <a:t>agree with theory  [12,13]</a:t>
            </a:r>
            <a:endParaRPr kumimoji="1" lang="zh-CN" altLang="en-US" sz="2400" b="1">
              <a:latin typeface="Times New Roman" pitchFamily="18" charset="0"/>
            </a:endParaRPr>
          </a:p>
        </p:txBody>
      </p:sp>
      <p:sp>
        <p:nvSpPr>
          <p:cNvPr id="22537" name="灯片编号占位符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155645-A4D8-42C3-B547-8E386348226F}" type="slidenum">
              <a:rPr lang="en-US" altLang="zh-CN" smtClean="0">
                <a:latin typeface="Arial" charset="0"/>
              </a:rPr>
              <a:pPr/>
              <a:t>13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137525" cy="1223963"/>
          </a:xfrm>
          <a:solidFill>
            <a:srgbClr val="CCFFFF"/>
          </a:solidFill>
        </p:spPr>
        <p:txBody>
          <a:bodyPr/>
          <a:lstStyle/>
          <a:p>
            <a:pPr algn="l"/>
            <a:r>
              <a:rPr lang="zh-CN" altLang="en-US" sz="2800" b="1" dirty="0" smtClean="0">
                <a:solidFill>
                  <a:srgbClr val="000099"/>
                </a:solidFill>
                <a:latin typeface="宋体" charset="-122"/>
              </a:rPr>
              <a:t/>
            </a:r>
            <a:br>
              <a:rPr lang="zh-CN" altLang="en-US" sz="2800" b="1" dirty="0" smtClean="0">
                <a:solidFill>
                  <a:srgbClr val="000099"/>
                </a:solidFill>
                <a:latin typeface="宋体" charset="-122"/>
              </a:rPr>
            </a:br>
            <a:r>
              <a:rPr lang="zh-CN" altLang="en-US" sz="2800" b="1" dirty="0" smtClean="0">
                <a:solidFill>
                  <a:srgbClr val="000099"/>
                </a:solidFill>
                <a:latin typeface="宋体" charset="-122"/>
              </a:rPr>
              <a:t>  </a:t>
            </a:r>
            <a: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  <a:t>PRC</a:t>
            </a:r>
            <a:r>
              <a:rPr lang="zh-CN" altLang="en-US" sz="2800" b="1" dirty="0" smtClean="0">
                <a:solidFill>
                  <a:srgbClr val="000099"/>
                </a:solidFill>
                <a:latin typeface="宋体" charset="-122"/>
              </a:rPr>
              <a:t>论文</a:t>
            </a:r>
            <a: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  <a:t>: </a:t>
            </a:r>
            <a:r>
              <a:rPr lang="zh-CN" altLang="en-US" sz="2800" b="1" dirty="0" smtClean="0">
                <a:solidFill>
                  <a:srgbClr val="000099"/>
                </a:solidFill>
                <a:latin typeface="宋体" charset="-122"/>
              </a:rPr>
              <a:t>系统研究奇</a:t>
            </a:r>
            <a: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  <a:t>Z</a:t>
            </a:r>
            <a:r>
              <a:rPr lang="zh-CN" altLang="en-US" sz="2800" b="1" dirty="0" smtClean="0">
                <a:solidFill>
                  <a:srgbClr val="000099"/>
                </a:solidFill>
                <a:latin typeface="宋体" charset="-122"/>
              </a:rPr>
              <a:t>超重核的基态性质</a:t>
            </a:r>
            <a: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  <a:t>,</a:t>
            </a:r>
            <a:b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</a:br>
            <a: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  <a:t>             </a:t>
            </a:r>
            <a:r>
              <a:rPr lang="zh-CN" altLang="en-US" sz="2800" b="1" dirty="0" smtClean="0">
                <a:solidFill>
                  <a:srgbClr val="000099"/>
                </a:solidFill>
                <a:latin typeface="宋体" charset="-122"/>
              </a:rPr>
              <a:t>预言未知超重核衰变能和寿命</a:t>
            </a:r>
            <a: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  <a:t>.</a:t>
            </a:r>
            <a:br>
              <a:rPr lang="en-US" altLang="zh-CN" sz="2800" b="1" dirty="0" smtClean="0">
                <a:solidFill>
                  <a:srgbClr val="000099"/>
                </a:solidFill>
                <a:latin typeface="宋体" charset="-122"/>
              </a:rPr>
            </a:br>
            <a:endParaRPr lang="en-US" altLang="zh-CN" sz="2800" b="1" dirty="0" smtClean="0">
              <a:solidFill>
                <a:srgbClr val="000099"/>
              </a:solidFill>
              <a:latin typeface="宋体" charset="-122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700213"/>
            <a:ext cx="8208962" cy="4408487"/>
          </a:xfrm>
          <a:noFill/>
        </p:spPr>
      </p:pic>
      <p:sp>
        <p:nvSpPr>
          <p:cNvPr id="3174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7362AA-01A0-4D59-8CD0-9E3AC93D85C9}" type="slidenum">
              <a:rPr lang="en-US" altLang="zh-CN" smtClean="0">
                <a:ea typeface="宋体" charset="-122"/>
              </a:rPr>
              <a:pPr/>
              <a:t>14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3233E1-72E4-462B-AE80-C53589130F86}" type="slidenum">
              <a:rPr lang="en-US" altLang="zh-CN" smtClean="0">
                <a:latin typeface="Arial" charset="0"/>
              </a:rPr>
              <a:pPr/>
              <a:t>15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777875"/>
          </a:xfrm>
          <a:solidFill>
            <a:srgbClr val="66FFCC"/>
          </a:solidFill>
        </p:spPr>
        <p:txBody>
          <a:bodyPr/>
          <a:lstStyle/>
          <a:p>
            <a:pPr eaLnBrk="1" hangingPunct="1"/>
            <a:r>
              <a:rPr lang="en-US" altLang="zh-CN" sz="3200" b="1" smtClean="0"/>
              <a:t>Review on theory for alpha decay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80400" cy="4752975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altLang="zh-CN" sz="2800" b="1" smtClean="0">
                <a:solidFill>
                  <a:srgbClr val="FF0000"/>
                </a:solidFill>
              </a:rPr>
              <a:t>Phenomenological description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>
                <a:solidFill>
                  <a:srgbClr val="0000FF"/>
                </a:solidFill>
              </a:rPr>
              <a:t>(1)  Geiger-Nuttall (G-N) law----New G-N Law (2012)</a:t>
            </a:r>
            <a:endParaRPr lang="en-US" altLang="zh-CN" sz="2400" b="1" smtClean="0">
              <a:solidFill>
                <a:srgbClr val="0000FF"/>
              </a:solidFill>
              <a:latin typeface="Garamond" pitchFamily="18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>
                <a:solidFill>
                  <a:srgbClr val="0000FF"/>
                </a:solidFill>
              </a:rPr>
              <a:t>(2)  Viola-Seaborg formula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>
                <a:solidFill>
                  <a:srgbClr val="0000FF"/>
                </a:solidFill>
              </a:rPr>
              <a:t>(3) ……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endParaRPr lang="en-US" altLang="zh-CN" sz="2400" b="1" smtClean="0">
              <a:solidFill>
                <a:srgbClr val="0000FF"/>
              </a:solidFill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en-US" altLang="zh-CN" sz="2800" b="1" smtClean="0">
                <a:solidFill>
                  <a:srgbClr val="FF0000"/>
                </a:solidFill>
              </a:rPr>
              <a:t>Semiclassical approximation (WKB)</a:t>
            </a:r>
            <a:endParaRPr lang="en-US" altLang="zh-CN" sz="2400" b="1" smtClean="0">
              <a:solidFill>
                <a:srgbClr val="3333FF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arenBoth"/>
            </a:pPr>
            <a:r>
              <a:rPr lang="en-US" altLang="zh-CN" sz="2400" b="1" smtClean="0">
                <a:solidFill>
                  <a:srgbClr val="3333FF"/>
                </a:solidFill>
              </a:rPr>
              <a:t>the cluster model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>
                <a:solidFill>
                  <a:srgbClr val="3333FF"/>
                </a:solidFill>
              </a:rPr>
              <a:t>(2) the density-dependent cluster model (DDCM)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>
                <a:solidFill>
                  <a:srgbClr val="3333FF"/>
                </a:solidFill>
              </a:rPr>
              <a:t>(3) the generalized liquid drop model (GLDM)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>
                <a:solidFill>
                  <a:srgbClr val="3333FF"/>
                </a:solidFill>
              </a:rPr>
              <a:t>(4) the super asymmetric fission model (SAFM)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>
                <a:solidFill>
                  <a:srgbClr val="3333FF"/>
                </a:solidFill>
              </a:rPr>
              <a:t>(5) 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647700"/>
          </a:xfrm>
          <a:solidFill>
            <a:srgbClr val="99CCFF"/>
          </a:solidFill>
        </p:spPr>
        <p:txBody>
          <a:bodyPr/>
          <a:lstStyle/>
          <a:p>
            <a:r>
              <a:rPr lang="en-US" altLang="zh-CN" sz="2800" b="1" smtClean="0">
                <a:solidFill>
                  <a:srgbClr val="FF0000"/>
                </a:solidFill>
              </a:rPr>
              <a:t>Review on cluster radioactivity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824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b="1" smtClean="0">
                <a:solidFill>
                  <a:srgbClr val="336600"/>
                </a:solidFill>
              </a:rPr>
              <a:t>1980 S</a:t>
            </a:r>
            <a:r>
              <a:rPr lang="en-US" altLang="zh-CN" sz="2400" b="1" smtClean="0">
                <a:solidFill>
                  <a:srgbClr val="336600"/>
                </a:solidFill>
                <a:cs typeface="Arial" charset="0"/>
              </a:rPr>
              <a:t>ă</a:t>
            </a:r>
            <a:r>
              <a:rPr lang="en-US" altLang="zh-CN" sz="2400" b="1" smtClean="0">
                <a:solidFill>
                  <a:srgbClr val="336600"/>
                </a:solidFill>
              </a:rPr>
              <a:t>ndulescu, Poenaru, and Greiner (theoretical prediction) , Sov. J. Part. Nucl. 11 (1980) 528</a:t>
            </a:r>
            <a:r>
              <a:rPr lang="en-US" altLang="zh-CN" b="1" smtClean="0">
                <a:solidFill>
                  <a:srgbClr val="336600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en-US" altLang="zh-CN" b="1" smtClean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smtClean="0"/>
              <a:t>1984 Rose and Jones (experimental observation </a:t>
            </a:r>
            <a:r>
              <a:rPr lang="en-US" altLang="zh-CN" sz="2400" b="1" baseline="30000" smtClean="0"/>
              <a:t>14</a:t>
            </a:r>
            <a:r>
              <a:rPr lang="en-US" altLang="zh-CN" sz="2400" b="1" smtClean="0"/>
              <a:t>C from </a:t>
            </a:r>
            <a:r>
              <a:rPr lang="en-US" altLang="zh-CN" sz="2400" b="1" baseline="30000" smtClean="0"/>
              <a:t>223</a:t>
            </a:r>
            <a:r>
              <a:rPr lang="en-US" altLang="zh-CN" sz="2400" b="1" smtClean="0"/>
              <a:t>Ra), </a:t>
            </a:r>
            <a:r>
              <a:rPr lang="en-US" altLang="zh-CN" sz="2400" b="1" smtClean="0">
                <a:solidFill>
                  <a:srgbClr val="FF0000"/>
                </a:solidFill>
              </a:rPr>
              <a:t>A new kind of natural radioactivity,</a:t>
            </a:r>
            <a:r>
              <a:rPr lang="en-US" altLang="zh-CN" sz="2400" b="1" smtClean="0"/>
              <a:t> Nature 307 (1984) 245 </a:t>
            </a:r>
          </a:p>
          <a:p>
            <a:pPr>
              <a:lnSpc>
                <a:spcPct val="90000"/>
              </a:lnSpc>
            </a:pPr>
            <a:endParaRPr lang="en-US" altLang="zh-CN" sz="2400" b="1" smtClean="0"/>
          </a:p>
          <a:p>
            <a:pPr>
              <a:lnSpc>
                <a:spcPct val="90000"/>
              </a:lnSpc>
            </a:pPr>
            <a:r>
              <a:rPr lang="en-US" altLang="zh-CN" sz="2400" b="1" smtClean="0">
                <a:solidFill>
                  <a:srgbClr val="0000CC"/>
                </a:solidFill>
              </a:rPr>
              <a:t>1984-2001: from </a:t>
            </a:r>
            <a:r>
              <a:rPr lang="en-US" altLang="zh-CN" sz="2400" b="1" baseline="30000" smtClean="0">
                <a:solidFill>
                  <a:srgbClr val="0000CC"/>
                </a:solidFill>
              </a:rPr>
              <a:t>221</a:t>
            </a:r>
            <a:r>
              <a:rPr lang="en-US" altLang="zh-CN" sz="2400" b="1" smtClean="0">
                <a:solidFill>
                  <a:srgbClr val="0000CC"/>
                </a:solidFill>
              </a:rPr>
              <a:t>Fr to </a:t>
            </a:r>
            <a:r>
              <a:rPr lang="en-US" altLang="zh-CN" sz="2400" b="1" baseline="30000" smtClean="0">
                <a:solidFill>
                  <a:srgbClr val="0000CC"/>
                </a:solidFill>
              </a:rPr>
              <a:t>242</a:t>
            </a:r>
            <a:r>
              <a:rPr lang="en-US" altLang="zh-CN" sz="2400" b="1" smtClean="0">
                <a:solidFill>
                  <a:srgbClr val="0000CC"/>
                </a:solidFill>
              </a:rPr>
              <a:t>Cm;  C, O, F, Ne, Mg, Si radioactivity (</a:t>
            </a:r>
            <a:r>
              <a:rPr lang="en-US" altLang="zh-CN" sz="2400" b="1" baseline="30000" smtClean="0">
                <a:solidFill>
                  <a:srgbClr val="0000CC"/>
                </a:solidFill>
              </a:rPr>
              <a:t>14</a:t>
            </a:r>
            <a:r>
              <a:rPr lang="en-US" altLang="zh-CN" sz="2400" b="1" smtClean="0">
                <a:solidFill>
                  <a:srgbClr val="0000CC"/>
                </a:solidFill>
              </a:rPr>
              <a:t>C—</a:t>
            </a:r>
            <a:r>
              <a:rPr lang="en-US" altLang="zh-CN" sz="2400" b="1" baseline="30000" smtClean="0">
                <a:solidFill>
                  <a:srgbClr val="0000CC"/>
                </a:solidFill>
              </a:rPr>
              <a:t>34</a:t>
            </a:r>
            <a:r>
              <a:rPr lang="en-US" altLang="zh-CN" sz="2400" b="1" smtClean="0">
                <a:solidFill>
                  <a:srgbClr val="0000CC"/>
                </a:solidFill>
              </a:rPr>
              <a:t>Si) </a:t>
            </a:r>
          </a:p>
          <a:p>
            <a:pPr>
              <a:lnSpc>
                <a:spcPct val="90000"/>
              </a:lnSpc>
            </a:pPr>
            <a:endParaRPr lang="en-US" altLang="zh-CN" sz="2400" b="1" smtClean="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smtClean="0"/>
              <a:t>2008: radioactivity of </a:t>
            </a:r>
            <a:r>
              <a:rPr lang="en-US" altLang="zh-CN" sz="2400" b="1" baseline="30000" smtClean="0"/>
              <a:t>223</a:t>
            </a:r>
            <a:r>
              <a:rPr lang="en-US" altLang="zh-CN" sz="2400" b="1" smtClean="0"/>
              <a:t>Ac by </a:t>
            </a:r>
            <a:r>
              <a:rPr lang="en-US" altLang="zh-CN" sz="2400" b="1" baseline="30000" smtClean="0"/>
              <a:t>14</a:t>
            </a:r>
            <a:r>
              <a:rPr lang="en-US" altLang="zh-CN" sz="2400" b="1" smtClean="0"/>
              <a:t>C and </a:t>
            </a:r>
            <a:r>
              <a:rPr lang="en-US" altLang="zh-CN" sz="2400" b="1" baseline="30000" smtClean="0"/>
              <a:t>15</a:t>
            </a:r>
            <a:r>
              <a:rPr lang="en-US" altLang="zh-CN" sz="2400" b="1" smtClean="0"/>
              <a:t>N emissions, J. Phys.: Conf. Ser. (2008) 111012050…</a:t>
            </a:r>
            <a:endParaRPr lang="en-US" altLang="zh-CN" sz="2400" b="1" smtClean="0">
              <a:solidFill>
                <a:srgbClr val="008000"/>
              </a:solidFill>
            </a:endParaRPr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A69547-5862-400C-B0E9-A1EEE9ABEC6B}" type="slidenum">
              <a:rPr lang="en-US" altLang="zh-CN" smtClean="0">
                <a:latin typeface="Arial" charset="0"/>
              </a:rPr>
              <a:pPr/>
              <a:t>16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229600" cy="647700"/>
          </a:xfrm>
          <a:solidFill>
            <a:srgbClr val="99CCFF"/>
          </a:solidFill>
        </p:spPr>
        <p:txBody>
          <a:bodyPr/>
          <a:lstStyle/>
          <a:p>
            <a:r>
              <a:rPr lang="en-US" altLang="zh-CN" sz="3200" b="1" smtClean="0">
                <a:solidFill>
                  <a:srgbClr val="FF0000"/>
                </a:solidFill>
              </a:rPr>
              <a:t>Review on models (alpha and cluster)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268413"/>
            <a:ext cx="8496300" cy="50895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Traditional alpha-decay theory: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Buck et al, Gupta et al: Preformed cluster model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</a:t>
            </a:r>
            <a:r>
              <a:rPr lang="en-US" altLang="zh-CN" sz="2400" b="1" dirty="0" err="1" smtClean="0"/>
              <a:t>Lovas</a:t>
            </a:r>
            <a:r>
              <a:rPr lang="en-US" altLang="zh-CN" sz="2400" b="1" dirty="0" smtClean="0"/>
              <a:t>, </a:t>
            </a:r>
            <a:r>
              <a:rPr lang="en-US" altLang="zh-CN" sz="2400" b="1" dirty="0" err="1" smtClean="0"/>
              <a:t>Liotta</a:t>
            </a:r>
            <a:r>
              <a:rPr lang="en-US" altLang="zh-CN" sz="2400" b="1" dirty="0" smtClean="0"/>
              <a:t>, </a:t>
            </a:r>
            <a:r>
              <a:rPr lang="en-US" altLang="zh-CN" sz="2400" b="1" dirty="0" err="1" smtClean="0"/>
              <a:t>Delion</a:t>
            </a:r>
            <a:r>
              <a:rPr lang="en-US" altLang="zh-CN" sz="2400" b="1" dirty="0" smtClean="0"/>
              <a:t> et al: Phys. Rep. 294 (1998) 265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</a:t>
            </a:r>
            <a:r>
              <a:rPr lang="en-US" altLang="zh-CN" sz="2400" b="1" dirty="0" err="1" smtClean="0"/>
              <a:t>Ren</a:t>
            </a:r>
            <a:r>
              <a:rPr lang="en-US" altLang="zh-CN" sz="2400" b="1" dirty="0" smtClean="0"/>
              <a:t> and C. </a:t>
            </a:r>
            <a:r>
              <a:rPr lang="en-US" altLang="zh-CN" sz="2400" b="1" dirty="0" err="1" smtClean="0"/>
              <a:t>Xu</a:t>
            </a:r>
            <a:r>
              <a:rPr lang="en-US" altLang="zh-CN" sz="2400" b="1" dirty="0" smtClean="0"/>
              <a:t>: Density-dependent cluster model…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</a:t>
            </a:r>
            <a:r>
              <a:rPr lang="en-US" altLang="zh-CN" sz="2400" b="1" dirty="0" err="1" smtClean="0"/>
              <a:t>Denisov</a:t>
            </a:r>
            <a:r>
              <a:rPr lang="en-US" altLang="zh-CN" sz="2400" b="1" dirty="0" smtClean="0"/>
              <a:t> and </a:t>
            </a:r>
            <a:r>
              <a:rPr lang="en-US" altLang="zh-CN" sz="2400" b="1" dirty="0" err="1" smtClean="0"/>
              <a:t>Ikezoe</a:t>
            </a:r>
            <a:r>
              <a:rPr lang="en-US" altLang="zh-CN" sz="2400" b="1" dirty="0" smtClean="0"/>
              <a:t>: UMADAC (Cluster model),</a:t>
            </a:r>
            <a:r>
              <a:rPr lang="zh-CN" altLang="en-US" sz="2400" b="1" dirty="0" smtClean="0"/>
              <a:t> </a:t>
            </a:r>
            <a:r>
              <a:rPr lang="en-US" altLang="zh-CN" sz="2400" b="1" dirty="0" smtClean="0"/>
              <a:t>PRC 72 (2005) 064613…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4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Fission-like model:</a:t>
            </a:r>
            <a:endParaRPr lang="en-US" altLang="zh-CN" sz="24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Royer  et al: Generalized liquid drop model…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4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Analytical formula for cluster decay half-lives: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</a:t>
            </a:r>
            <a:r>
              <a:rPr lang="en-US" altLang="zh-CN" sz="2400" b="1" dirty="0" err="1" smtClean="0"/>
              <a:t>Ren</a:t>
            </a:r>
            <a:r>
              <a:rPr lang="en-US" altLang="zh-CN" sz="2400" b="1" dirty="0" smtClean="0"/>
              <a:t> and C. </a:t>
            </a:r>
            <a:r>
              <a:rPr lang="en-US" altLang="zh-CN" sz="2400" b="1" dirty="0" err="1" smtClean="0"/>
              <a:t>Xu</a:t>
            </a:r>
            <a:r>
              <a:rPr lang="en-US" altLang="zh-CN" sz="2400" b="1" dirty="0" smtClean="0"/>
              <a:t>, PRC 70 (2004) 034304;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Ni and </a:t>
            </a:r>
            <a:r>
              <a:rPr lang="en-US" altLang="zh-CN" sz="2400" b="1" dirty="0" err="1" smtClean="0"/>
              <a:t>Ren</a:t>
            </a:r>
            <a:r>
              <a:rPr lang="en-US" altLang="zh-CN" sz="2400" b="1" dirty="0" smtClean="0"/>
              <a:t>…,PRC 78 (2008) 044310…</a:t>
            </a:r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40E494-30BE-4B07-B10E-764D8C8FF427}" type="slidenum">
              <a:rPr lang="en-US" altLang="zh-CN" smtClean="0">
                <a:latin typeface="Arial" charset="0"/>
              </a:rPr>
              <a:pPr/>
              <a:t>17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229600" cy="647700"/>
          </a:xfrm>
          <a:solidFill>
            <a:srgbClr val="99CCFF"/>
          </a:solidFill>
        </p:spPr>
        <p:txBody>
          <a:bodyPr/>
          <a:lstStyle/>
          <a:p>
            <a:r>
              <a:rPr lang="en-US" altLang="zh-CN" sz="3200" b="1" smtClean="0">
                <a:solidFill>
                  <a:srgbClr val="FF0000"/>
                </a:solidFill>
              </a:rPr>
              <a:t>Focus on researches of my group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268413"/>
            <a:ext cx="8496300" cy="50895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Formulas of half-lives: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1. Half-lives of cluster radioactivity (PRC2004)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2. Unified formula of half-lives for alpha decay and cluster radioactivity (PRC2008)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solidFill>
                  <a:srgbClr val="008000"/>
                </a:solidFill>
              </a:rPr>
              <a:t>  3. New Geiger-</a:t>
            </a:r>
            <a:r>
              <a:rPr lang="en-US" altLang="zh-CN" sz="2400" b="1" dirty="0" err="1" smtClean="0">
                <a:solidFill>
                  <a:srgbClr val="008000"/>
                </a:solidFill>
              </a:rPr>
              <a:t>Nuttall</a:t>
            </a:r>
            <a:r>
              <a:rPr lang="en-US" altLang="zh-CN" sz="2400" b="1" dirty="0" smtClean="0">
                <a:solidFill>
                  <a:srgbClr val="008000"/>
                </a:solidFill>
              </a:rPr>
              <a:t> law of alpha-decay half-lives: effects of quantum numbers (PRC2012)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solidFill>
                  <a:srgbClr val="0000CC"/>
                </a:solidFill>
              </a:rPr>
              <a:t>Theoretical models (PRC2004-2013…):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1. Density-Dependent Cluster Model for spherical nuclei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2. DDCM for deformed nuclei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3. Generalized DDCM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  4. Multi-Channel Cluster Model (MCCM) for even-even, odd-A, and odd-odd nuclei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400" b="1" dirty="0" smtClean="0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69DF2-34DC-426F-B4A3-105C37E08949}" type="slidenum">
              <a:rPr lang="en-US" altLang="zh-CN" smtClean="0">
                <a:latin typeface="Arial" charset="0"/>
              </a:rPr>
              <a:pPr/>
              <a:t>18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PRC70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752600"/>
            <a:ext cx="8229600" cy="4271963"/>
          </a:xfrm>
          <a:noFill/>
        </p:spPr>
      </p:pic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381000" y="609600"/>
            <a:ext cx="80930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0000CC"/>
                </a:solidFill>
              </a:rPr>
              <a:t>Ren et al., PRC 70 (2004) 034304: New formula and DDCM calculations for cluster radioactivity</a:t>
            </a:r>
            <a:r>
              <a:rPr lang="en-US" altLang="zh-CN" sz="26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76F744-F904-48EB-8CCE-D38AE4CED651}" type="slidenum">
              <a:rPr lang="en-US" altLang="zh-CN" smtClean="0">
                <a:latin typeface="Arial" charset="0"/>
              </a:rPr>
              <a:pPr/>
              <a:t>19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5" descr="PRC70-2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1000125" y="1000125"/>
            <a:ext cx="6019800" cy="4516438"/>
          </a:xfrm>
          <a:noFill/>
        </p:spPr>
      </p:pic>
      <p:graphicFrame>
        <p:nvGraphicFramePr>
          <p:cNvPr id="3074" name="Object 2"/>
          <p:cNvGraphicFramePr>
            <a:graphicFrameLocks noChangeAspect="1"/>
          </p:cNvGraphicFramePr>
          <p:nvPr>
            <p:ph sz="half" idx="4294967295"/>
          </p:nvPr>
        </p:nvGraphicFramePr>
        <p:xfrm>
          <a:off x="1071563" y="5572125"/>
          <a:ext cx="6273800" cy="642938"/>
        </p:xfrm>
        <a:graphic>
          <a:graphicData uri="http://schemas.openxmlformats.org/presentationml/2006/ole">
            <p:oleObj spid="_x0000_s3074" name="Equation" r:id="rId4" imgW="2349360" imgH="241200" progId="Equation.DSMT4">
              <p:embed/>
            </p:oleObj>
          </a:graphicData>
        </a:graphic>
      </p:graphicFrame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533400" y="381000"/>
            <a:ext cx="7940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</a:rPr>
              <a:t>Comparison of the calculated half-lives using the formula with the experimental data for emission of various clusters.</a:t>
            </a:r>
          </a:p>
        </p:txBody>
      </p:sp>
      <p:sp>
        <p:nvSpPr>
          <p:cNvPr id="3077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03B738-1BF9-43BB-81E5-9401DC6AF17C}" type="slidenum">
              <a:rPr lang="en-US" altLang="zh-CN" smtClean="0">
                <a:latin typeface="Arial" charset="0"/>
              </a:rPr>
              <a:pPr/>
              <a:t>20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PRC70-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1219200"/>
            <a:ext cx="6705600" cy="5038725"/>
          </a:xfrm>
          <a:noFill/>
        </p:spPr>
      </p:pic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</a:rPr>
              <a:t>Deviations between experimental half-lives and theoretical one for cluster radioactivity. Calculations are performed within the DDCM.</a:t>
            </a: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5C1F4E-2499-4B64-B7F2-86D83A411DAA}" type="slidenum">
              <a:rPr lang="en-US" altLang="zh-CN" smtClean="0">
                <a:latin typeface="Arial" charset="0"/>
              </a:rPr>
              <a:pPr/>
              <a:t>21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r>
              <a:rPr lang="en-US" altLang="zh-CN" sz="2800" b="1" smtClean="0">
                <a:solidFill>
                  <a:srgbClr val="FF0066"/>
                </a:solidFill>
              </a:rPr>
              <a:t>Half-lives of cluster radioactivity (PRC, 2004)</a:t>
            </a:r>
          </a:p>
        </p:txBody>
      </p:sp>
      <p:graphicFrame>
        <p:nvGraphicFramePr>
          <p:cNvPr id="5" name="Group 18"/>
          <p:cNvGraphicFramePr>
            <a:graphicFrameLocks noGrp="1"/>
          </p:cNvGraphicFramePr>
          <p:nvPr/>
        </p:nvGraphicFramePr>
        <p:xfrm>
          <a:off x="609600" y="1447800"/>
          <a:ext cx="7924800" cy="4493895"/>
        </p:xfrm>
        <a:graphic>
          <a:graphicData uri="http://schemas.openxmlformats.org/drawingml/2006/table">
            <a:tbl>
              <a:tblPr/>
              <a:tblGrid>
                <a:gridCol w="7924800"/>
              </a:tblGrid>
              <a:tr h="3127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Decay                  Q/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MeV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  Log</a:t>
                      </a:r>
                      <a:r>
                        <a:rPr kumimoji="0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10 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T</a:t>
                      </a:r>
                      <a:r>
                        <a:rPr kumimoji="0" lang="en-US" altLang="zh-CN" sz="20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expt</a:t>
                      </a:r>
                      <a:r>
                        <a:rPr kumimoji="0" lang="en-US" altLang="zh-CN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Log</a:t>
                      </a:r>
                      <a:r>
                        <a:rPr kumimoji="0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10 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T</a:t>
                      </a:r>
                      <a:r>
                        <a:rPr kumimoji="0" lang="en-US" altLang="zh-CN" sz="20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Formula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  Log</a:t>
                      </a:r>
                      <a:r>
                        <a:rPr kumimoji="0" lang="en-US" altLang="zh-CN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10</a:t>
                      </a:r>
                      <a:r>
                        <a:rPr kumimoji="0" lang="en-US" altLang="zh-CN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RM3Y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39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221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Fr—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207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Tl+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         31.29        14.52           14.43            14.86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221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Ra—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207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       32.40        13.37           13.43            13.79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222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Ra—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208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       33.05        11.10           10.73            11.19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223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Ra—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209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       31.83        15.05           14.60            14.88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Ra—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210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     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30.54        15.90           15.97            16.02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226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Ra—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212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       28.20        21.29           21.46            21.16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228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Th—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208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20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O       44.72        20.73           20.98           21.09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230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Th—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206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Hg+</a:t>
                      </a:r>
                      <a:r>
                        <a:rPr kumimoji="0" lang="en-US" altLang="zh-CN" sz="2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24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Ne     57.76        24.63           24.17           24.38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07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B1CEBC-50E5-4DE5-8F7F-E77A0B2EC9E8}" type="slidenum">
              <a:rPr lang="en-US" altLang="zh-CN" smtClean="0">
                <a:latin typeface="Arial" charset="0"/>
              </a:rPr>
              <a:pPr/>
              <a:t>22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r>
              <a:rPr lang="en-US" altLang="zh-CN" sz="2800" b="1" smtClean="0">
                <a:solidFill>
                  <a:srgbClr val="FF0066"/>
                </a:solidFill>
              </a:rPr>
              <a:t>Half-lives of cluster radioactivity (PRC, 2004)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7467600" cy="4648200"/>
          </a:xfrm>
        </p:spPr>
        <p:txBody>
          <a:bodyPr/>
          <a:lstStyle/>
          <a:p>
            <a:endParaRPr lang="en-US" altLang="zh-CN" sz="5400" b="1" smtClean="0">
              <a:solidFill>
                <a:srgbClr val="FF3300"/>
              </a:solidFill>
            </a:endParaRPr>
          </a:p>
          <a:p>
            <a:endParaRPr lang="en-US" altLang="zh-CN" sz="5400" b="1" smtClean="0">
              <a:solidFill>
                <a:srgbClr val="FF3300"/>
              </a:solidFill>
            </a:endParaRPr>
          </a:p>
          <a:p>
            <a:endParaRPr lang="en-US" altLang="zh-CN" smtClean="0"/>
          </a:p>
        </p:txBody>
      </p:sp>
      <p:graphicFrame>
        <p:nvGraphicFramePr>
          <p:cNvPr id="38926" name="Group 14"/>
          <p:cNvGraphicFramePr>
            <a:graphicFrameLocks noGrp="1"/>
          </p:cNvGraphicFramePr>
          <p:nvPr/>
        </p:nvGraphicFramePr>
        <p:xfrm>
          <a:off x="685800" y="1524000"/>
          <a:ext cx="7848600" cy="4495801"/>
        </p:xfrm>
        <a:graphic>
          <a:graphicData uri="http://schemas.openxmlformats.org/drawingml/2006/table">
            <a:tbl>
              <a:tblPr/>
              <a:tblGrid>
                <a:gridCol w="7848600"/>
              </a:tblGrid>
              <a:tr h="7508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 Decay                   Q/MeV        Log</a:t>
                      </a:r>
                      <a:r>
                        <a:rPr kumimoji="0" lang="en-US" altLang="zh-CN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 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r>
                        <a:rPr kumimoji="0" lang="en-US" altLang="zh-CN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expt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   Log</a:t>
                      </a:r>
                      <a:r>
                        <a:rPr kumimoji="0" lang="en-US" altLang="zh-CN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 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r>
                        <a:rPr kumimoji="0" lang="en-US" altLang="zh-CN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Formula   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Log</a:t>
                      </a:r>
                      <a:r>
                        <a:rPr kumimoji="0" lang="en-US" altLang="zh-CN" sz="20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0" lang="en-US" altLang="zh-CN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RM3Y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4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231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Pa—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207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Tl+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24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Ne      60.41           22.89          23.44            23.91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232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U—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208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24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Ne       62.31          20.39           21.00            20.34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233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U—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209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24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Ne       60.49          24.84           24.76            24.24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234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U—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206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Hg+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28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Mg     74.11          25.74           25.12            25.39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236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Pu—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208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28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Mg    79.67          21.65           21.90           21.20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238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Pu—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206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Hg+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32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Si      91.19          25.30           25.33           26.04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242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Cm—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208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Pb+</a:t>
                      </a:r>
                      <a:r>
                        <a:rPr kumimoji="0" lang="en-US" altLang="zh-CN" sz="2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34</a:t>
                      </a: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Si     96.51          23.11           23.19           23.04</a:t>
                      </a:r>
                      <a:endParaRPr kumimoji="0" lang="en-US" altLang="zh-CN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5381CC-457A-4C9C-9386-40E8E0D6DD30}" type="slidenum">
              <a:rPr lang="en-US" altLang="zh-CN" smtClean="0">
                <a:latin typeface="Arial" charset="0"/>
              </a:rPr>
              <a:pPr/>
              <a:t>23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RC78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700213"/>
            <a:ext cx="8569325" cy="4040187"/>
          </a:xfrm>
          <a:noFill/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23850" y="476250"/>
            <a:ext cx="82804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 dirty="0">
                <a:solidFill>
                  <a:srgbClr val="0000CC"/>
                </a:solidFill>
              </a:rPr>
              <a:t>PRC 78 (2008) 044310: Unified description of alpha decay and cluster </a:t>
            </a:r>
            <a:r>
              <a:rPr lang="en-US" altLang="zh-CN" sz="2600" b="1" dirty="0" smtClean="0">
                <a:solidFill>
                  <a:srgbClr val="0000CC"/>
                </a:solidFill>
              </a:rPr>
              <a:t>radioactivity </a:t>
            </a:r>
            <a:r>
              <a:rPr lang="zh-CN" altLang="en-US" sz="2600" b="1" dirty="0" smtClean="0">
                <a:solidFill>
                  <a:srgbClr val="0000CC"/>
                </a:solidFill>
              </a:rPr>
              <a:t>（大学生</a:t>
            </a:r>
            <a:r>
              <a:rPr lang="en-US" altLang="zh-CN" sz="2600" b="1" dirty="0" smtClean="0">
                <a:solidFill>
                  <a:srgbClr val="0000CC"/>
                </a:solidFill>
              </a:rPr>
              <a:t>1</a:t>
            </a:r>
            <a:r>
              <a:rPr lang="zh-CN" altLang="en-US" sz="2600" b="1" dirty="0" smtClean="0">
                <a:solidFill>
                  <a:srgbClr val="0000CC"/>
                </a:solidFill>
              </a:rPr>
              <a:t>作</a:t>
            </a:r>
            <a:r>
              <a:rPr lang="en-US" altLang="zh-CN" sz="2600" b="1" smtClean="0">
                <a:solidFill>
                  <a:srgbClr val="0000CC"/>
                </a:solidFill>
              </a:rPr>
              <a:t>)</a:t>
            </a:r>
            <a:endParaRPr lang="en-US" altLang="zh-CN" sz="2600" b="1">
              <a:solidFill>
                <a:srgbClr val="0000CC"/>
              </a:solidFill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E2564F-2144-4410-96B2-A5E4CA1C4402}" type="slidenum">
              <a:rPr lang="en-US" altLang="zh-CN" smtClean="0">
                <a:latin typeface="Arial" charset="0"/>
              </a:rPr>
              <a:pPr/>
              <a:t>24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609600" y="3429000"/>
          <a:ext cx="4648200" cy="882650"/>
        </p:xfrm>
        <a:graphic>
          <a:graphicData uri="http://schemas.openxmlformats.org/presentationml/2006/ole">
            <p:oleObj spid="_x0000_s4098" name="Equation" r:id="rId3" imgW="2806560" imgH="533160" progId="Equation.DSMT4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>
            <p:ph sz="quarter" idx="3"/>
          </p:nvPr>
        </p:nvGraphicFramePr>
        <p:xfrm>
          <a:off x="838200" y="4387850"/>
          <a:ext cx="3124200" cy="422275"/>
        </p:xfrm>
        <a:graphic>
          <a:graphicData uri="http://schemas.openxmlformats.org/presentationml/2006/ole">
            <p:oleObj spid="_x0000_s4099" name="Equation" r:id="rId4" imgW="1879560" imgH="253800" progId="Equation.DSMT4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>
            <p:ph sz="quarter" idx="4"/>
          </p:nvPr>
        </p:nvGraphicFramePr>
        <p:xfrm>
          <a:off x="609600" y="1905000"/>
          <a:ext cx="3886200" cy="771525"/>
        </p:xfrm>
        <a:graphic>
          <a:graphicData uri="http://schemas.openxmlformats.org/presentationml/2006/ole">
            <p:oleObj spid="_x0000_s4100" name="Equation" r:id="rId5" imgW="2171520" imgH="431640" progId="Equation.DSMT4">
              <p:embed/>
            </p:oleObj>
          </a:graphicData>
        </a:graphic>
      </p:graphicFrame>
      <p:grpSp>
        <p:nvGrpSpPr>
          <p:cNvPr id="4102" name="Group 2"/>
          <p:cNvGrpSpPr>
            <a:grpSpLocks/>
          </p:cNvGrpSpPr>
          <p:nvPr/>
        </p:nvGrpSpPr>
        <p:grpSpPr bwMode="auto">
          <a:xfrm>
            <a:off x="4800600" y="1828800"/>
            <a:ext cx="4140200" cy="3027363"/>
            <a:chOff x="2602" y="935"/>
            <a:chExt cx="3250" cy="2442"/>
          </a:xfrm>
        </p:grpSpPr>
        <p:pic>
          <p:nvPicPr>
            <p:cNvPr id="4108" name="Picture 3" descr="未标题"/>
            <p:cNvPicPr>
              <a:picLocks noChangeAspect="1" noChangeArrowheads="1"/>
            </p:cNvPicPr>
            <p:nvPr/>
          </p:nvPicPr>
          <p:blipFill>
            <a:blip r:embed="rId6"/>
            <a:srcRect t="1421" r="514" b="1421"/>
            <a:stretch>
              <a:fillRect/>
            </a:stretch>
          </p:blipFill>
          <p:spPr bwMode="auto">
            <a:xfrm>
              <a:off x="3163" y="1166"/>
              <a:ext cx="2689" cy="2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9" name="Text Box 4"/>
            <p:cNvSpPr txBox="1">
              <a:spLocks noChangeArrowheads="1"/>
            </p:cNvSpPr>
            <p:nvPr/>
          </p:nvSpPr>
          <p:spPr bwMode="auto">
            <a:xfrm>
              <a:off x="2602" y="935"/>
              <a:ext cx="566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>
                  <a:latin typeface="Times New Roman" pitchFamily="18" charset="0"/>
                </a:rPr>
                <a:t>V(R)</a:t>
              </a:r>
            </a:p>
          </p:txBody>
        </p:sp>
        <p:sp>
          <p:nvSpPr>
            <p:cNvPr id="4110" name="Text Box 5"/>
            <p:cNvSpPr txBox="1">
              <a:spLocks noChangeArrowheads="1"/>
            </p:cNvSpPr>
            <p:nvPr/>
          </p:nvSpPr>
          <p:spPr bwMode="auto">
            <a:xfrm>
              <a:off x="3444" y="1752"/>
              <a:ext cx="299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>
                  <a:latin typeface="Times New Roman" pitchFamily="18" charset="0"/>
                </a:rPr>
                <a:t>Q</a:t>
              </a:r>
            </a:p>
          </p:txBody>
        </p:sp>
      </p:grpSp>
      <p:sp>
        <p:nvSpPr>
          <p:cNvPr id="4103" name="AutoShape 14"/>
          <p:cNvSpPr>
            <a:spLocks noChangeArrowheads="1"/>
          </p:cNvSpPr>
          <p:nvPr/>
        </p:nvSpPr>
        <p:spPr bwMode="auto">
          <a:xfrm>
            <a:off x="2286000" y="2743200"/>
            <a:ext cx="381000" cy="609600"/>
          </a:xfrm>
          <a:prstGeom prst="downArrow">
            <a:avLst>
              <a:gd name="adj1" fmla="val 50000"/>
              <a:gd name="adj2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104" name="Picture 18" descr="uf"/>
          <p:cNvPicPr>
            <a:picLocks noChangeAspect="1" noChangeArrowheads="1"/>
          </p:cNvPicPr>
          <p:nvPr/>
        </p:nvPicPr>
        <p:blipFill>
          <a:blip r:embed="rId7"/>
          <a:srcRect l="400" t="19482" r="400" b="19482"/>
          <a:stretch>
            <a:fillRect/>
          </a:stretch>
        </p:blipFill>
        <p:spPr bwMode="auto">
          <a:xfrm>
            <a:off x="990600" y="5715000"/>
            <a:ext cx="65532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AutoShape 20"/>
          <p:cNvSpPr>
            <a:spLocks noChangeArrowheads="1"/>
          </p:cNvSpPr>
          <p:nvPr/>
        </p:nvSpPr>
        <p:spPr bwMode="auto">
          <a:xfrm>
            <a:off x="2209800" y="4953000"/>
            <a:ext cx="381000" cy="609600"/>
          </a:xfrm>
          <a:prstGeom prst="downArrow">
            <a:avLst>
              <a:gd name="adj1" fmla="val 50000"/>
              <a:gd name="adj2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6" name="Rectangle 23"/>
          <p:cNvSpPr>
            <a:spLocks noChangeArrowheads="1"/>
          </p:cNvSpPr>
          <p:nvPr/>
        </p:nvSpPr>
        <p:spPr bwMode="auto">
          <a:xfrm>
            <a:off x="457200" y="457200"/>
            <a:ext cx="8229600" cy="63341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Derivation from quantum tunneling</a:t>
            </a:r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>
            <p:ph sz="quarter" idx="1"/>
          </p:nvPr>
        </p:nvGraphicFramePr>
        <p:xfrm>
          <a:off x="609600" y="1371600"/>
          <a:ext cx="2895600" cy="482600"/>
        </p:xfrm>
        <a:graphic>
          <a:graphicData uri="http://schemas.openxmlformats.org/presentationml/2006/ole">
            <p:oleObj spid="_x0000_s4101" name="Equation" r:id="rId8" imgW="1371600" imgH="228600" progId="Equation.DSMT4">
              <p:embed/>
            </p:oleObj>
          </a:graphicData>
        </a:graphic>
      </p:graphicFrame>
      <p:sp>
        <p:nvSpPr>
          <p:cNvPr id="4107" name="灯片编号占位符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214198-B85E-463C-9E9B-335855A56324}" type="slidenum">
              <a:rPr lang="en-US" altLang="zh-CN" smtClean="0">
                <a:latin typeface="Arial" charset="0"/>
              </a:rPr>
              <a:pPr/>
              <a:t>25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Graph7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1968" t="3937" r="787" b="20866"/>
          <a:stretch>
            <a:fillRect/>
          </a:stretch>
        </p:blipFill>
        <p:spPr>
          <a:xfrm>
            <a:off x="1547813" y="1484313"/>
            <a:ext cx="5691187" cy="4400550"/>
          </a:xfrm>
          <a:noFill/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23850" y="476250"/>
            <a:ext cx="83518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</a:rPr>
              <a:t>Effect of different hindrance in even-even, odd-A, and odd-odd emitters: </a:t>
            </a:r>
            <a:r>
              <a:rPr lang="en-US" altLang="zh-CN" sz="2400" b="1">
                <a:solidFill>
                  <a:srgbClr val="006600"/>
                </a:solidFill>
              </a:rPr>
              <a:t>values of the parameter </a:t>
            </a:r>
            <a:r>
              <a:rPr lang="en-US" altLang="zh-CN" sz="2400" b="1" i="1">
                <a:solidFill>
                  <a:srgbClr val="006600"/>
                </a:solidFill>
              </a:rPr>
              <a:t>c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143000" y="6072188"/>
            <a:ext cx="737711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200" b="1" i="1"/>
              <a:t>Phys. Rev. C 78 (2008) 044310</a:t>
            </a:r>
            <a:r>
              <a:rPr lang="en-US" altLang="zh-CN" sz="2200" b="1"/>
              <a:t>, Ni, Ren, Dong, and Xu 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85800" y="4876800"/>
            <a:ext cx="1066800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same </a:t>
            </a:r>
            <a:r>
              <a:rPr lang="en-US" altLang="zh-CN" b="1" i="1"/>
              <a:t>c</a:t>
            </a:r>
            <a:r>
              <a:rPr lang="en-US" altLang="zh-CN" b="1"/>
              <a:t> values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7391400" y="4876800"/>
            <a:ext cx="1219200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various </a:t>
            </a:r>
            <a:r>
              <a:rPr lang="en-US" altLang="zh-CN" b="1" i="1"/>
              <a:t>c</a:t>
            </a:r>
            <a:r>
              <a:rPr lang="en-US" altLang="zh-CN" b="1"/>
              <a:t> values</a:t>
            </a:r>
          </a:p>
        </p:txBody>
      </p:sp>
      <p:sp>
        <p:nvSpPr>
          <p:cNvPr id="32775" name="灯片编号占位符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50441E-6331-46B4-9A87-55AA70633E8A}" type="slidenum">
              <a:rPr lang="en-US" altLang="zh-CN" smtClean="0">
                <a:latin typeface="Arial" charset="0"/>
              </a:rPr>
              <a:pPr/>
              <a:t>26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PRC78-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2214563"/>
            <a:ext cx="6629400" cy="3500437"/>
          </a:xfrm>
          <a:noFill/>
        </p:spPr>
      </p:pic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457200" y="685800"/>
            <a:ext cx="80772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FF"/>
                </a:solidFill>
              </a:rPr>
              <a:t>Deviation of the theoretical results from the experimental data for the alpha decay of nuclei with Z&gt;=84 and N&gt;=128</a:t>
            </a:r>
          </a:p>
          <a:p>
            <a:r>
              <a:rPr lang="en-US" altLang="zh-CN" sz="2200" b="1">
                <a:solidFill>
                  <a:srgbClr val="0000FF"/>
                </a:solidFill>
              </a:rPr>
              <a:t>(Ni, Ren…, PRC78, 2008)</a:t>
            </a:r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B9FB808-EEF6-4A83-BA4D-5DE915BFA3C1}" type="slidenum">
              <a:rPr lang="en-US" altLang="zh-CN" smtClean="0">
                <a:latin typeface="Arial" charset="0"/>
              </a:rPr>
              <a:pPr/>
              <a:t>27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luster"/>
          <p:cNvPicPr>
            <a:picLocks noChangeAspect="1" noChangeArrowheads="1"/>
          </p:cNvPicPr>
          <p:nvPr/>
        </p:nvPicPr>
        <p:blipFill>
          <a:blip r:embed="rId2"/>
          <a:srcRect r="743" b="679"/>
          <a:stretch>
            <a:fillRect/>
          </a:stretch>
        </p:blipFill>
        <p:spPr bwMode="auto">
          <a:xfrm>
            <a:off x="228600" y="1295400"/>
            <a:ext cx="8507413" cy="466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381000" y="5334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FF"/>
                </a:solidFill>
              </a:rPr>
              <a:t>Comparison of the calculated half-lives with the experimental data for cluster radioactivity (PRC, 2008)</a:t>
            </a:r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CFD920-D423-4999-BD7D-0E164F4B8596}" type="slidenum">
              <a:rPr lang="en-US" altLang="zh-CN" smtClean="0">
                <a:latin typeface="Arial" charset="0"/>
              </a:rPr>
              <a:pPr/>
              <a:t>28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7" descr="PRC78-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1817" t="4218" r="6815" b="4218"/>
          <a:stretch>
            <a:fillRect/>
          </a:stretch>
        </p:blipFill>
        <p:spPr>
          <a:xfrm>
            <a:off x="609600" y="1524000"/>
            <a:ext cx="7240588" cy="3906838"/>
          </a:xfrm>
          <a:noFill/>
        </p:spPr>
      </p:pic>
      <p:sp>
        <p:nvSpPr>
          <p:cNvPr id="35843" name="Text Box 8"/>
          <p:cNvSpPr txBox="1">
            <a:spLocks noChangeArrowheads="1"/>
          </p:cNvSpPr>
          <p:nvPr/>
        </p:nvSpPr>
        <p:spPr bwMode="auto">
          <a:xfrm>
            <a:off x="381000" y="4572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FF"/>
                </a:solidFill>
              </a:rPr>
              <a:t>Unified description of alpha decay and cluster radioactivity for even-even nuclei: </a:t>
            </a:r>
            <a:r>
              <a:rPr lang="en-US" altLang="zh-CN" sz="2200" b="1">
                <a:solidFill>
                  <a:srgbClr val="FF0000"/>
                </a:solidFill>
              </a:rPr>
              <a:t>one set of parameters is used</a:t>
            </a: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76BC11-3F7B-4A61-92FE-68631A2F2058}" type="slidenum">
              <a:rPr lang="en-US" altLang="zh-CN" smtClean="0">
                <a:latin typeface="Arial" charset="0"/>
              </a:rPr>
              <a:pPr/>
              <a:t>29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642938" y="5643563"/>
            <a:ext cx="73771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200" b="1" i="1"/>
              <a:t>Phys. Rev. C 78 (2008) 044310</a:t>
            </a:r>
            <a:r>
              <a:rPr lang="en-US" altLang="zh-CN" sz="2200" b="1"/>
              <a:t>, Ni, Ren, Dong, and Xu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PRC85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752600"/>
            <a:ext cx="8229600" cy="4117975"/>
          </a:xfrm>
          <a:noFill/>
        </p:spPr>
      </p:pic>
      <p:sp>
        <p:nvSpPr>
          <p:cNvPr id="36867" name="Text Box 7"/>
          <p:cNvSpPr txBox="1">
            <a:spLocks noChangeArrowheads="1"/>
          </p:cNvSpPr>
          <p:nvPr/>
        </p:nvSpPr>
        <p:spPr bwMode="auto">
          <a:xfrm>
            <a:off x="381000" y="609600"/>
            <a:ext cx="822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CC"/>
                </a:solidFill>
              </a:rPr>
              <a:t>PRC 85 (2012) 044608: Effects of the quantum numbers of quasibound states are included into the formula.</a:t>
            </a:r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51E7588-16FD-4DFC-9D4D-5A9F250AFC99}" type="slidenum">
              <a:rPr lang="en-US" altLang="zh-CN" smtClean="0">
                <a:latin typeface="Arial" charset="0"/>
              </a:rPr>
              <a:pPr/>
              <a:t>30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1143000" y="1905000"/>
          <a:ext cx="6248400" cy="868363"/>
        </p:xfrm>
        <a:graphic>
          <a:graphicData uri="http://schemas.openxmlformats.org/presentationml/2006/ole">
            <p:oleObj spid="_x0000_s5122" name="Equation" r:id="rId3" imgW="3657600" imgH="507960" progId="Equation.DSMT4">
              <p:embed/>
            </p:oleObj>
          </a:graphicData>
        </a:graphic>
      </p:graphicFrame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609600" y="762000"/>
            <a:ext cx="78644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FF"/>
                </a:solidFill>
              </a:rPr>
              <a:t>Some basic observables such as quantum numbers  can be absorbed in the formula for a better description of alpha-decay data.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124200" y="2667000"/>
          <a:ext cx="1981200" cy="701675"/>
        </p:xfrm>
        <a:graphic>
          <a:graphicData uri="http://schemas.openxmlformats.org/presentationml/2006/ole">
            <p:oleObj spid="_x0000_s5123" name="Equation" r:id="rId4" imgW="1218960" imgH="431640" progId="Equation.DSMT4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990600" y="3832225"/>
          <a:ext cx="6781800" cy="504825"/>
        </p:xfrm>
        <a:graphic>
          <a:graphicData uri="http://schemas.openxmlformats.org/presentationml/2006/ole">
            <p:oleObj spid="_x0000_s5124" name="Equation" r:id="rId5" imgW="3581280" imgH="266400" progId="Equation.DSMT4">
              <p:embed/>
            </p:oleObj>
          </a:graphicData>
        </a:graphic>
      </p:graphicFrame>
      <p:sp>
        <p:nvSpPr>
          <p:cNvPr id="5126" name="AutoShape 12"/>
          <p:cNvSpPr>
            <a:spLocks/>
          </p:cNvSpPr>
          <p:nvPr/>
        </p:nvSpPr>
        <p:spPr bwMode="auto">
          <a:xfrm>
            <a:off x="533400" y="4572000"/>
            <a:ext cx="5538788" cy="609600"/>
          </a:xfrm>
          <a:prstGeom prst="borderCallout1">
            <a:avLst>
              <a:gd name="adj1" fmla="val 18750"/>
              <a:gd name="adj2" fmla="val 101537"/>
              <a:gd name="adj3" fmla="val -60056"/>
              <a:gd name="adj4" fmla="val 105009"/>
            </a:avLst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 type="arrow" w="med" len="med"/>
          </a:ln>
        </p:spPr>
        <p:txBody>
          <a:bodyPr/>
          <a:lstStyle/>
          <a:p>
            <a:pPr algn="ctr"/>
            <a:r>
              <a:rPr lang="en-US" altLang="zh-CN" b="1"/>
              <a:t>Effects of </a:t>
            </a:r>
            <a:r>
              <a:rPr lang="en-US" altLang="zh-CN" b="1" i="1"/>
              <a:t>G </a:t>
            </a:r>
            <a:r>
              <a:rPr lang="en-US" altLang="zh-CN" b="1"/>
              <a:t>(or </a:t>
            </a:r>
            <a:r>
              <a:rPr lang="en-US" altLang="zh-CN" b="1" i="1"/>
              <a:t>n</a:t>
            </a:r>
            <a:r>
              <a:rPr lang="en-US" altLang="zh-CN" b="1"/>
              <a:t>)</a:t>
            </a:r>
            <a:r>
              <a:rPr lang="en-US" altLang="zh-CN" b="1" i="1"/>
              <a:t> </a:t>
            </a:r>
            <a:r>
              <a:rPr lang="en-US" altLang="zh-CN" b="1"/>
              <a:t>quantum number on alpha-decay data: S=0 for N&gt;126 and S=1 for N&lt;=126</a:t>
            </a:r>
          </a:p>
        </p:txBody>
      </p:sp>
      <p:sp>
        <p:nvSpPr>
          <p:cNvPr id="5127" name="AutoShape 13"/>
          <p:cNvSpPr>
            <a:spLocks/>
          </p:cNvSpPr>
          <p:nvPr/>
        </p:nvSpPr>
        <p:spPr bwMode="auto">
          <a:xfrm>
            <a:off x="2362200" y="5410200"/>
            <a:ext cx="4572000" cy="609600"/>
          </a:xfrm>
          <a:prstGeom prst="borderCallout1">
            <a:avLst>
              <a:gd name="adj1" fmla="val 18750"/>
              <a:gd name="adj2" fmla="val 101667"/>
              <a:gd name="adj3" fmla="val -200000"/>
              <a:gd name="adj4" fmla="val 101667"/>
            </a:avLst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 type="arrow" w="med" len="med"/>
          </a:ln>
        </p:spPr>
        <p:txBody>
          <a:bodyPr/>
          <a:lstStyle/>
          <a:p>
            <a:pPr algn="ctr"/>
            <a:r>
              <a:rPr lang="en-US" altLang="zh-CN" b="1"/>
              <a:t>Effects of angular momentum and parity of alpha particle </a:t>
            </a:r>
          </a:p>
        </p:txBody>
      </p:sp>
      <p:sp>
        <p:nvSpPr>
          <p:cNvPr id="5128" name="AutoShape 15"/>
          <p:cNvSpPr>
            <a:spLocks noChangeArrowheads="1"/>
          </p:cNvSpPr>
          <p:nvPr/>
        </p:nvSpPr>
        <p:spPr bwMode="auto">
          <a:xfrm>
            <a:off x="3921125" y="3319463"/>
            <a:ext cx="381000" cy="457200"/>
          </a:xfrm>
          <a:prstGeom prst="downArrow">
            <a:avLst>
              <a:gd name="adj1" fmla="val 50000"/>
              <a:gd name="adj2" fmla="val 30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9" name="灯片编号占位符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0B433C-0E4C-4BA1-A622-FDCE768B0D5B}" type="slidenum">
              <a:rPr lang="en-US" altLang="zh-CN" smtClean="0">
                <a:latin typeface="Arial" charset="0"/>
              </a:rPr>
              <a:pPr/>
              <a:t>31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PRC85-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371600" y="1600200"/>
            <a:ext cx="6410325" cy="4781550"/>
          </a:xfrm>
          <a:noFill/>
        </p:spPr>
      </p:pic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457200" y="533400"/>
            <a:ext cx="8153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</a:rPr>
              <a:t>Ratios between experiment and theory for even-even Po nuclei with the original law and with the new law: </a:t>
            </a:r>
            <a:r>
              <a:rPr lang="en-US" altLang="zh-CN" sz="2000" b="1">
                <a:solidFill>
                  <a:srgbClr val="006600"/>
                </a:solidFill>
              </a:rPr>
              <a:t>new law also agrees well with the data for N&lt;=126</a:t>
            </a:r>
            <a:r>
              <a:rPr lang="en-US" altLang="zh-CN" sz="2000">
                <a:solidFill>
                  <a:srgbClr val="006600"/>
                </a:solidFill>
              </a:rPr>
              <a:t>.</a:t>
            </a:r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D61070-1ACF-4D26-A1E0-8620D1F4AA89}" type="slidenum">
              <a:rPr lang="en-US" altLang="zh-CN" smtClean="0">
                <a:latin typeface="Arial" charset="0"/>
              </a:rPr>
              <a:pPr/>
              <a:t>32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内容占位符 2" descr="PRC85-8.jpg"/>
          <p:cNvPicPr>
            <a:picLocks noGrp="1" noChangeAspect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0" y="1571625"/>
            <a:ext cx="6315075" cy="4686300"/>
          </a:xfrm>
        </p:spPr>
      </p:pic>
      <p:sp>
        <p:nvSpPr>
          <p:cNvPr id="38915" name="Text Box 6"/>
          <p:cNvSpPr txBox="1">
            <a:spLocks noChangeArrowheads="1"/>
          </p:cNvSpPr>
          <p:nvPr/>
        </p:nvSpPr>
        <p:spPr bwMode="auto">
          <a:xfrm>
            <a:off x="457200" y="457200"/>
            <a:ext cx="81867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FF"/>
                </a:solidFill>
              </a:rPr>
              <a:t>Ratios between experimental data and theoretical results for Rn nuclei with the original law and with the new law</a:t>
            </a:r>
            <a:r>
              <a:rPr lang="en-US" altLang="zh-CN" sz="2200">
                <a:solidFill>
                  <a:srgbClr val="0000FF"/>
                </a:solidFill>
              </a:rPr>
              <a:t> </a:t>
            </a:r>
            <a:r>
              <a:rPr lang="en-US" altLang="zh-CN" sz="2200" b="1">
                <a:solidFill>
                  <a:srgbClr val="0000FF"/>
                </a:solidFill>
              </a:rPr>
              <a:t>(PRC, 2012)</a:t>
            </a:r>
          </a:p>
        </p:txBody>
      </p:sp>
      <p:sp>
        <p:nvSpPr>
          <p:cNvPr id="38916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67ACAB-9A13-4E97-ADD8-EFDDF5AEB451}" type="slidenum">
              <a:rPr lang="en-US" altLang="zh-CN" smtClean="0">
                <a:latin typeface="Arial" charset="0"/>
              </a:rPr>
              <a:pPr/>
              <a:t>33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PRC85-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1643063"/>
            <a:ext cx="6419850" cy="4724400"/>
          </a:xfrm>
          <a:noFill/>
        </p:spPr>
      </p:pic>
      <p:sp>
        <p:nvSpPr>
          <p:cNvPr id="39939" name="Text Box 6"/>
          <p:cNvSpPr txBox="1">
            <a:spLocks noChangeArrowheads="1"/>
          </p:cNvSpPr>
          <p:nvPr/>
        </p:nvSpPr>
        <p:spPr bwMode="auto">
          <a:xfrm>
            <a:off x="533400" y="609600"/>
            <a:ext cx="81534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FF"/>
                </a:solidFill>
              </a:rPr>
              <a:t>Ratios between experimental data and theoretical results for odd-A Po nuclei with original law and with new law </a:t>
            </a:r>
          </a:p>
          <a:p>
            <a:r>
              <a:rPr lang="en-US" altLang="zh-CN" sz="2200" b="1">
                <a:solidFill>
                  <a:srgbClr val="0000FF"/>
                </a:solidFill>
              </a:rPr>
              <a:t>(PRC, 2012)</a:t>
            </a:r>
            <a:endParaRPr lang="en-US" altLang="zh-CN" sz="2200">
              <a:solidFill>
                <a:srgbClr val="0000FF"/>
              </a:solidFill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282242-1FDA-40DC-817E-2B50D38C9F3B}" type="slidenum">
              <a:rPr lang="en-US" altLang="zh-CN" smtClean="0">
                <a:latin typeface="Arial" charset="0"/>
              </a:rPr>
              <a:pPr/>
              <a:t>34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内容占位符 2" descr="PRC85-4.jpg"/>
          <p:cNvPicPr>
            <a:picLocks noGrp="1" noChangeAspect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381000"/>
            <a:ext cx="8172450" cy="5851525"/>
          </a:xfrm>
        </p:spPr>
      </p:pic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F0994B-E9B6-4BCB-8A0C-DC5B14B894C0}" type="slidenum">
              <a:rPr lang="en-US" altLang="zh-CN" smtClean="0">
                <a:latin typeface="Arial" charset="0"/>
              </a:rPr>
              <a:pPr/>
              <a:t>35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内容占位符 2" descr="PRC85-5.jpg"/>
          <p:cNvPicPr>
            <a:picLocks noGrp="1" noChangeAspect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209800" y="457200"/>
            <a:ext cx="4106863" cy="5851525"/>
          </a:xfrm>
        </p:spPr>
      </p:pic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268012-C5E0-45CB-AE29-42EDFA05E400}" type="slidenum">
              <a:rPr lang="en-US" altLang="zh-CN" smtClean="0">
                <a:latin typeface="Arial" charset="0"/>
              </a:rPr>
              <a:pPr/>
              <a:t>36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内容占位符 2" descr="PRC85-6.jpg"/>
          <p:cNvPicPr>
            <a:picLocks noGrp="1" noChangeAspect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600200" y="457200"/>
            <a:ext cx="6210300" cy="5819775"/>
          </a:xfrm>
        </p:spPr>
      </p:pic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F167E1-558D-4B9A-B26B-7F3CE00B922A}" type="slidenum">
              <a:rPr lang="en-US" altLang="zh-CN" smtClean="0">
                <a:latin typeface="Arial" charset="0"/>
              </a:rPr>
              <a:pPr/>
              <a:t>37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RC85-1.jpg"/>
          <p:cNvPicPr>
            <a:picLocks noChangeAspect="1"/>
          </p:cNvPicPr>
          <p:nvPr/>
        </p:nvPicPr>
        <p:blipFill>
          <a:blip r:embed="rId2"/>
          <a:srcRect t="7124" b="7388"/>
          <a:stretch>
            <a:fillRect/>
          </a:stretch>
        </p:blipFill>
        <p:spPr>
          <a:xfrm>
            <a:off x="1500166" y="642918"/>
            <a:ext cx="5715040" cy="1714512"/>
          </a:xfrm>
          <a:prstGeom prst="rect">
            <a:avLst/>
          </a:prstGeom>
        </p:spPr>
      </p:pic>
      <p:pic>
        <p:nvPicPr>
          <p:cNvPr id="5" name="图片 4" descr="PRC85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2643182"/>
            <a:ext cx="6219825" cy="2152650"/>
          </a:xfrm>
          <a:prstGeom prst="rect">
            <a:avLst/>
          </a:prstGeom>
        </p:spPr>
      </p:pic>
      <p:pic>
        <p:nvPicPr>
          <p:cNvPr id="6" name="图片 5" descr="PRC85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66" y="5072074"/>
            <a:ext cx="6105525" cy="1381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20380052-1_o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786050" y="1214422"/>
            <a:ext cx="3509963" cy="4806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BEEC29-279C-4D4C-B71A-3B28D91C0E57}" type="slidenum">
              <a:rPr lang="en-US" altLang="zh-CN" smtClean="0">
                <a:latin typeface="Arial" charset="0"/>
              </a:rPr>
              <a:pPr/>
              <a:t>40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82947" name="Picture 2" descr="PRC87II-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7031" r="7031" b="40102"/>
          <a:stretch>
            <a:fillRect/>
          </a:stretch>
        </p:blipFill>
        <p:spPr>
          <a:xfrm>
            <a:off x="1143000" y="228600"/>
            <a:ext cx="7072313" cy="1728788"/>
          </a:xfrm>
          <a:noFill/>
        </p:spPr>
      </p:pic>
      <p:sp>
        <p:nvSpPr>
          <p:cNvPr id="82948" name="Rectangle 3"/>
          <p:cNvSpPr>
            <a:spLocks noChangeArrowheads="1"/>
          </p:cNvSpPr>
          <p:nvPr/>
        </p:nvSpPr>
        <p:spPr bwMode="auto">
          <a:xfrm>
            <a:off x="304800" y="1752600"/>
            <a:ext cx="8232775" cy="381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600" b="1">
                <a:solidFill>
                  <a:schemeClr val="tx2"/>
                </a:solidFill>
              </a:rPr>
              <a:t>该文多处引用了我们的工作，举例如下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0" y="2133600"/>
            <a:ext cx="6219825" cy="914400"/>
            <a:chOff x="960" y="1536"/>
            <a:chExt cx="3918" cy="576"/>
          </a:xfrm>
        </p:grpSpPr>
        <p:pic>
          <p:nvPicPr>
            <p:cNvPr id="82957" name="Picture 5" descr="PRC87II-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0" y="1584"/>
              <a:ext cx="391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958" name="Text Box 6"/>
            <p:cNvSpPr txBox="1">
              <a:spLocks noChangeArrowheads="1"/>
            </p:cNvSpPr>
            <p:nvPr/>
          </p:nvSpPr>
          <p:spPr bwMode="auto">
            <a:xfrm>
              <a:off x="994" y="1536"/>
              <a:ext cx="220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zh-CN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524000" y="2971800"/>
            <a:ext cx="6200775" cy="1443038"/>
            <a:chOff x="960" y="2235"/>
            <a:chExt cx="3906" cy="909"/>
          </a:xfrm>
        </p:grpSpPr>
        <p:pic>
          <p:nvPicPr>
            <p:cNvPr id="82955" name="Picture 8" descr="PRC87II-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60" y="2304"/>
              <a:ext cx="3906" cy="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956" name="Text Box 9"/>
            <p:cNvSpPr txBox="1">
              <a:spLocks noChangeArrowheads="1"/>
            </p:cNvSpPr>
            <p:nvPr/>
          </p:nvSpPr>
          <p:spPr bwMode="auto">
            <a:xfrm>
              <a:off x="960" y="2235"/>
              <a:ext cx="360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zh-CN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447800" y="5410200"/>
            <a:ext cx="6096000" cy="1122363"/>
            <a:chOff x="816" y="3408"/>
            <a:chExt cx="3840" cy="707"/>
          </a:xfrm>
        </p:grpSpPr>
        <p:pic>
          <p:nvPicPr>
            <p:cNvPr id="82953" name="Picture 11" descr="PRC87II-4"/>
            <p:cNvPicPr>
              <a:picLocks noChangeAspect="1" noChangeArrowheads="1"/>
            </p:cNvPicPr>
            <p:nvPr/>
          </p:nvPicPr>
          <p:blipFill>
            <a:blip r:embed="rId5"/>
            <a:srcRect t="4247" b="4247"/>
            <a:stretch>
              <a:fillRect/>
            </a:stretch>
          </p:blipFill>
          <p:spPr bwMode="auto">
            <a:xfrm>
              <a:off x="836" y="3408"/>
              <a:ext cx="3798" cy="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954" name="Picture 12" descr="PRC87II-5"/>
            <p:cNvPicPr>
              <a:picLocks noChangeAspect="1" noChangeArrowheads="1"/>
            </p:cNvPicPr>
            <p:nvPr/>
          </p:nvPicPr>
          <p:blipFill>
            <a:blip r:embed="rId6"/>
            <a:srcRect t="35068" b="35068"/>
            <a:stretch>
              <a:fillRect/>
            </a:stretch>
          </p:blipFill>
          <p:spPr bwMode="auto">
            <a:xfrm>
              <a:off x="816" y="3943"/>
              <a:ext cx="384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952" name="Text Box 13"/>
          <p:cNvSpPr txBox="1">
            <a:spLocks noChangeArrowheads="1"/>
          </p:cNvSpPr>
          <p:nvPr/>
        </p:nvSpPr>
        <p:spPr bwMode="auto">
          <a:xfrm>
            <a:off x="533400" y="4495800"/>
            <a:ext cx="8153400" cy="8223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GN</a:t>
            </a:r>
            <a:r>
              <a:rPr lang="zh-CN" altLang="en-US" sz="2400" b="1">
                <a:solidFill>
                  <a:srgbClr val="FF0000"/>
                </a:solidFill>
              </a:rPr>
              <a:t>定律和</a:t>
            </a:r>
            <a:r>
              <a:rPr lang="en-US" altLang="zh-CN" sz="2400" b="1">
                <a:solidFill>
                  <a:srgbClr val="FF0000"/>
                </a:solidFill>
              </a:rPr>
              <a:t>VS</a:t>
            </a:r>
            <a:r>
              <a:rPr lang="zh-CN" altLang="en-US" sz="2400" b="1">
                <a:solidFill>
                  <a:srgbClr val="FF0000"/>
                </a:solidFill>
              </a:rPr>
              <a:t>公式的推广见文献</a:t>
            </a:r>
            <a:r>
              <a:rPr lang="en-US" altLang="zh-CN" sz="2400" b="1">
                <a:solidFill>
                  <a:srgbClr val="FF0000"/>
                </a:solidFill>
              </a:rPr>
              <a:t>[6-8](</a:t>
            </a:r>
            <a:r>
              <a:rPr lang="zh-CN" altLang="en-US" sz="2400" b="1">
                <a:solidFill>
                  <a:srgbClr val="FF0000"/>
                </a:solidFill>
              </a:rPr>
              <a:t>其中文献</a:t>
            </a:r>
            <a:r>
              <a:rPr lang="en-US" altLang="zh-CN" sz="2400" b="1">
                <a:solidFill>
                  <a:srgbClr val="FF0000"/>
                </a:solidFill>
              </a:rPr>
              <a:t>[7,8]</a:t>
            </a:r>
            <a:r>
              <a:rPr lang="zh-CN" altLang="en-US" sz="2400" b="1">
                <a:solidFill>
                  <a:srgbClr val="FF0000"/>
                </a:solidFill>
              </a:rPr>
              <a:t>为我们工作</a:t>
            </a:r>
            <a:r>
              <a:rPr lang="en-US" altLang="zh-CN" sz="2400" b="1">
                <a:solidFill>
                  <a:srgbClr val="FF0000"/>
                </a:solidFill>
              </a:rPr>
              <a:t>)</a:t>
            </a:r>
            <a:r>
              <a:rPr lang="zh-CN" altLang="en-US" sz="2400" b="1">
                <a:solidFill>
                  <a:srgbClr val="FF0000"/>
                </a:solidFill>
              </a:rPr>
              <a:t>。作者特别强调了新</a:t>
            </a:r>
            <a:r>
              <a:rPr lang="en-US" altLang="zh-CN" sz="2400" b="1">
                <a:solidFill>
                  <a:srgbClr val="FF0000"/>
                </a:solidFill>
              </a:rPr>
              <a:t>GN</a:t>
            </a:r>
            <a:r>
              <a:rPr lang="zh-CN" altLang="en-US" sz="2400" b="1">
                <a:solidFill>
                  <a:srgbClr val="FF0000"/>
                </a:solidFill>
              </a:rPr>
              <a:t>定律包含了量子数效应 </a:t>
            </a:r>
            <a:r>
              <a:rPr lang="en-US" altLang="zh-CN" sz="2400" b="1">
                <a:solidFill>
                  <a:srgbClr val="FF0000"/>
                </a:solidFill>
              </a:rPr>
              <a:t>[8]</a:t>
            </a:r>
            <a:r>
              <a:rPr lang="zh-CN" altLang="en-US" sz="2400" b="1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RC89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6" y="862896"/>
            <a:ext cx="9052260" cy="5393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RC89-Ta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500174"/>
            <a:ext cx="7072362" cy="3186331"/>
          </a:xfrm>
          <a:prstGeom prst="rect">
            <a:avLst/>
          </a:prstGeom>
        </p:spPr>
      </p:pic>
      <p:pic>
        <p:nvPicPr>
          <p:cNvPr id="3" name="图片 2" descr="prc89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4857760"/>
            <a:ext cx="6019800" cy="107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RC-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071546"/>
            <a:ext cx="6918286" cy="2500330"/>
          </a:xfrm>
          <a:prstGeom prst="rect">
            <a:avLst/>
          </a:prstGeom>
        </p:spPr>
      </p:pic>
      <p:pic>
        <p:nvPicPr>
          <p:cNvPr id="3" name="图片 2" descr="PRC89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4825246"/>
            <a:ext cx="6200775" cy="10763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3643314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The calculated half-life (15 ms) with the new Geiger-</a:t>
            </a:r>
            <a:r>
              <a:rPr lang="en-US" altLang="zh-CN" sz="2400" b="1" dirty="0" err="1" smtClean="0">
                <a:solidFill>
                  <a:srgbClr val="C00000"/>
                </a:solidFill>
              </a:rPr>
              <a:t>Nuttall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 law [16,17] agrees well with the measured data (20 </a:t>
            </a:r>
            <a:r>
              <a:rPr lang="en-US" altLang="zh-CN" sz="2400" b="1" baseline="30000" dirty="0" smtClean="0">
                <a:solidFill>
                  <a:srgbClr val="C00000"/>
                </a:solidFill>
              </a:rPr>
              <a:t>+97</a:t>
            </a:r>
            <a:r>
              <a:rPr lang="en-US" altLang="zh-CN" sz="2400" b="1" baseline="-25000" dirty="0" smtClean="0">
                <a:solidFill>
                  <a:srgbClr val="C00000"/>
                </a:solidFill>
              </a:rPr>
              <a:t>-9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ms).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RC89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357298"/>
            <a:ext cx="5286412" cy="5020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428604"/>
            <a:ext cx="86439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 smtClean="0">
                <a:solidFill>
                  <a:srgbClr val="0000FF"/>
                </a:solidFill>
              </a:rPr>
              <a:t>Systematic of (a) Q</a:t>
            </a:r>
            <a:r>
              <a:rPr lang="el-GR" altLang="zh-CN" sz="2600" b="1" baseline="-25000" dirty="0" smtClean="0">
                <a:solidFill>
                  <a:srgbClr val="0000FF"/>
                </a:solidFill>
              </a:rPr>
              <a:t>α</a:t>
            </a:r>
            <a:r>
              <a:rPr lang="en-US" altLang="zh-CN" sz="2600" b="1" dirty="0" smtClean="0">
                <a:solidFill>
                  <a:srgbClr val="0000FF"/>
                </a:solidFill>
              </a:rPr>
              <a:t>-decay energies and (b) </a:t>
            </a:r>
            <a:r>
              <a:rPr lang="el-GR" altLang="zh-CN" sz="2600" b="1" dirty="0" smtClean="0">
                <a:solidFill>
                  <a:srgbClr val="0000FF"/>
                </a:solidFill>
              </a:rPr>
              <a:t>α</a:t>
            </a:r>
            <a:r>
              <a:rPr lang="en-US" altLang="zh-CN" sz="2600" b="1" dirty="0" smtClean="0">
                <a:solidFill>
                  <a:srgbClr val="0000FF"/>
                </a:solidFill>
              </a:rPr>
              <a:t>-decay half-lives for favored </a:t>
            </a:r>
            <a:r>
              <a:rPr lang="el-GR" altLang="zh-CN" sz="2600" b="1" dirty="0" smtClean="0">
                <a:solidFill>
                  <a:srgbClr val="0000FF"/>
                </a:solidFill>
              </a:rPr>
              <a:t>α</a:t>
            </a:r>
            <a:r>
              <a:rPr lang="en-US" altLang="zh-CN" sz="2600" b="1" dirty="0" smtClean="0">
                <a:solidFill>
                  <a:srgbClr val="0000FF"/>
                </a:solidFill>
              </a:rPr>
              <a:t> transitions of Ac isotopes  </a:t>
            </a:r>
            <a:endParaRPr lang="zh-CN" altLang="en-US" sz="26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29322" y="1928802"/>
            <a:ext cx="2857520" cy="3477875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rgbClr val="FF0000"/>
                </a:solidFill>
              </a:rPr>
              <a:t>Red solid point: </a:t>
            </a:r>
          </a:p>
          <a:p>
            <a:r>
              <a:rPr lang="en-US" altLang="zh-CN" sz="2200" b="1" dirty="0" smtClean="0">
                <a:solidFill>
                  <a:srgbClr val="FF0000"/>
                </a:solidFill>
              </a:rPr>
              <a:t>Present measurement</a:t>
            </a:r>
          </a:p>
          <a:p>
            <a:endParaRPr lang="en-US" altLang="zh-CN" sz="2200" b="1" dirty="0" smtClean="0">
              <a:solidFill>
                <a:srgbClr val="006600"/>
              </a:solidFill>
            </a:endParaRPr>
          </a:p>
          <a:p>
            <a:r>
              <a:rPr lang="en-US" altLang="zh-CN" sz="2200" b="1" dirty="0" smtClean="0">
                <a:solidFill>
                  <a:srgbClr val="0000FF"/>
                </a:solidFill>
              </a:rPr>
              <a:t>Blue line: </a:t>
            </a:r>
          </a:p>
          <a:p>
            <a:r>
              <a:rPr lang="en-US" altLang="zh-CN" sz="2200" b="1" dirty="0" smtClean="0">
                <a:solidFill>
                  <a:srgbClr val="0000FF"/>
                </a:solidFill>
              </a:rPr>
              <a:t>Calculated results </a:t>
            </a:r>
          </a:p>
          <a:p>
            <a:r>
              <a:rPr lang="en-US" altLang="zh-CN" sz="2200" b="1" dirty="0" smtClean="0">
                <a:solidFill>
                  <a:srgbClr val="0000FF"/>
                </a:solidFill>
              </a:rPr>
              <a:t>[16,17]</a:t>
            </a:r>
          </a:p>
          <a:p>
            <a:endParaRPr lang="en-US" altLang="zh-CN" sz="2200" b="1" dirty="0" smtClean="0">
              <a:solidFill>
                <a:srgbClr val="006600"/>
              </a:solidFill>
            </a:endParaRPr>
          </a:p>
          <a:p>
            <a:r>
              <a:rPr lang="en-US" altLang="zh-CN" sz="2200" b="1" dirty="0" smtClean="0"/>
              <a:t>Black open point:  </a:t>
            </a:r>
          </a:p>
          <a:p>
            <a:r>
              <a:rPr lang="en-US" altLang="zh-CN" sz="2200" b="1" dirty="0" smtClean="0"/>
              <a:t>Literature values </a:t>
            </a:r>
          </a:p>
          <a:p>
            <a:r>
              <a:rPr lang="en-US" altLang="zh-CN" sz="2200" b="1" dirty="0" smtClean="0"/>
              <a:t>[4,5,12-14]</a:t>
            </a:r>
            <a:endParaRPr lang="zh-CN" alt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zh-CN" sz="3200" b="1" smtClean="0">
                <a:solidFill>
                  <a:srgbClr val="FF0066"/>
                </a:solidFill>
              </a:rPr>
              <a:t/>
            </a:r>
            <a:br>
              <a:rPr lang="en-US" altLang="zh-CN" sz="3200" b="1" smtClean="0">
                <a:solidFill>
                  <a:srgbClr val="FF0066"/>
                </a:solidFill>
              </a:rPr>
            </a:br>
            <a:r>
              <a:rPr lang="en-US" altLang="zh-CN" sz="3600" b="1" smtClean="0">
                <a:solidFill>
                  <a:srgbClr val="FF0066"/>
                </a:solidFill>
              </a:rPr>
              <a:t> Density-Dependent Cluster Model</a:t>
            </a:r>
            <a:br>
              <a:rPr lang="en-US" altLang="zh-CN" sz="3600" b="1" smtClean="0">
                <a:solidFill>
                  <a:srgbClr val="FF0066"/>
                </a:solidFill>
              </a:rPr>
            </a:br>
            <a:endParaRPr lang="en-US" altLang="zh-CN" sz="3600" b="1" smtClean="0">
              <a:solidFill>
                <a:srgbClr val="FF0066"/>
              </a:solidFill>
            </a:endParaRPr>
          </a:p>
        </p:txBody>
      </p:sp>
      <p:sp>
        <p:nvSpPr>
          <p:cNvPr id="44035" name="AutoShap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1428750"/>
            <a:ext cx="8424862" cy="48244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b="1" smtClean="0">
                <a:solidFill>
                  <a:schemeClr val="accent2"/>
                </a:solidFill>
              </a:rPr>
              <a:t>DDCM:  model of alpha and cluster decay: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b="1" smtClean="0"/>
              <a:t>1) N-N effective potential: from Reid potential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b="1" smtClean="0"/>
              <a:t>2) Double folding with  density: alpha+nucleus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b="1" smtClean="0"/>
              <a:t>3) low density behavior--exchange included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b="1" smtClean="0"/>
              <a:t>4) agree well with experimental half-lives</a:t>
            </a:r>
          </a:p>
          <a:p>
            <a:pPr eaLnBrk="1" hangingPunct="1">
              <a:lnSpc>
                <a:spcPct val="90000"/>
              </a:lnSpc>
            </a:pPr>
            <a:endParaRPr lang="en-US" altLang="zh-CN" sz="2600" b="1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600" b="1" smtClean="0">
                <a:solidFill>
                  <a:srgbClr val="008000"/>
                </a:solidFill>
              </a:rPr>
              <a:t>Z Ren, C Xu, Z Wang, PRC 70: 034304 (2004)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600" b="1" smtClean="0">
                <a:solidFill>
                  <a:srgbClr val="008000"/>
                </a:solidFill>
              </a:rPr>
              <a:t>C Xu, Z Ren, NPA 753: 174 ,NPA 760: 303 (2005)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600" b="1" smtClean="0">
                <a:solidFill>
                  <a:srgbClr val="008000"/>
                </a:solidFill>
              </a:rPr>
              <a:t>C Xu, Z Ren, PRC 73:  041301(R) (2006)…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600" b="1" smtClean="0">
                <a:solidFill>
                  <a:srgbClr val="008000"/>
                </a:solidFill>
              </a:rPr>
              <a:t>D. Ni, Z. Ren, PRC , (2009), (2010), GDDCM…..</a:t>
            </a:r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F7BF8A-62ED-4E40-A4D1-0F0F0761272E}" type="slidenum">
              <a:rPr lang="en-US" altLang="zh-CN" smtClean="0">
                <a:latin typeface="Arial" charset="0"/>
              </a:rPr>
              <a:pPr/>
              <a:t>45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C60D45-8FF4-4CF6-A841-324A5C996A9B}" type="slidenum">
              <a:rPr lang="en-US" altLang="zh-CN" smtClean="0">
                <a:latin typeface="Arial" charset="0"/>
              </a:rPr>
              <a:pPr/>
              <a:t>46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82675"/>
          </a:xfrm>
          <a:solidFill>
            <a:srgbClr val="66FFCC"/>
          </a:solidFill>
        </p:spPr>
        <p:txBody>
          <a:bodyPr/>
          <a:lstStyle/>
          <a:p>
            <a:pPr eaLnBrk="1" hangingPunct="1"/>
            <a:r>
              <a:rPr lang="en-US" altLang="zh-CN" sz="3600" b="1" smtClean="0"/>
              <a:t>Schematic Fig.: double folding potential or Woods-Saxon potential</a:t>
            </a: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323850" y="1571625"/>
            <a:ext cx="46799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0000FF"/>
                </a:solidFill>
              </a:rPr>
              <a:t>   We consider a spherical alpha-particle interacts with a deformed core nucleus which has an axially symmetric nuclear shape.</a:t>
            </a:r>
            <a:r>
              <a:rPr lang="en-US" altLang="zh-CN" sz="2800">
                <a:latin typeface="Garamond" pitchFamily="18" charset="0"/>
              </a:rPr>
              <a:t>   </a:t>
            </a:r>
            <a:endParaRPr lang="en-US" altLang="zh-CN" sz="2800" b="1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341438"/>
            <a:ext cx="4176712" cy="27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539750" y="4365625"/>
            <a:ext cx="8424863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altLang="zh-CN" sz="2800" b="1"/>
              <a:t>The decay process is described by the tunneling of the </a:t>
            </a:r>
            <a:r>
              <a:rPr lang="en-US" altLang="zh-CN" sz="2800" b="1">
                <a:ea typeface="GungsuhChe" pitchFamily="49" charset="-127"/>
              </a:rPr>
              <a:t>alpha particle through a deformed potential barrier, which is approximated by an axially deformed potential.</a:t>
            </a:r>
            <a:endParaRPr lang="el-GR" altLang="en-US" sz="2800" b="1">
              <a:ea typeface="GungsuhChe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1524000"/>
            <a:ext cx="7923213" cy="4494213"/>
          </a:xfrm>
        </p:spPr>
      </p:pic>
      <p:sp>
        <p:nvSpPr>
          <p:cNvPr id="46083" name="Rectangle 4"/>
          <p:cNvSpPr>
            <a:spLocks noGrp="1" noChangeArrowheads="1"/>
          </p:cNvSpPr>
          <p:nvPr>
            <p:ph type="title"/>
          </p:nvPr>
        </p:nvSpPr>
        <p:spPr>
          <a:xfrm>
            <a:off x="571500" y="457200"/>
            <a:ext cx="8001000" cy="1143000"/>
          </a:xfrm>
        </p:spPr>
        <p:txBody>
          <a:bodyPr/>
          <a:lstStyle/>
          <a:p>
            <a:r>
              <a:rPr lang="en-US" altLang="zh-CN" sz="2800" b="1" smtClean="0">
                <a:solidFill>
                  <a:schemeClr val="accent2"/>
                </a:solidFill>
              </a:rPr>
              <a:t> DDCM for alpha decay:</a:t>
            </a:r>
            <a:r>
              <a:rPr lang="en-US" altLang="zh-CN" sz="3200" b="1" smtClean="0">
                <a:solidFill>
                  <a:schemeClr val="accent2"/>
                </a:solidFill>
              </a:rPr>
              <a:t>  </a:t>
            </a:r>
            <a:r>
              <a:rPr lang="en-US" altLang="zh-CN" sz="2400" b="1" smtClean="0">
                <a:solidFill>
                  <a:srgbClr val="006600"/>
                </a:solidFill>
              </a:rPr>
              <a:t>agreement is within a factor of three for half-lives although experimental half-lives vary from 10</a:t>
            </a:r>
            <a:r>
              <a:rPr lang="en-US" altLang="zh-CN" sz="2400" b="1" baseline="30000" smtClean="0">
                <a:solidFill>
                  <a:srgbClr val="006600"/>
                </a:solidFill>
              </a:rPr>
              <a:t>-6</a:t>
            </a:r>
            <a:r>
              <a:rPr lang="en-US" altLang="zh-CN" sz="2400" b="1" smtClean="0">
                <a:solidFill>
                  <a:srgbClr val="006600"/>
                </a:solidFill>
              </a:rPr>
              <a:t> s to 10</a:t>
            </a:r>
            <a:r>
              <a:rPr lang="en-US" altLang="zh-CN" sz="2400" b="1" baseline="30000" smtClean="0">
                <a:solidFill>
                  <a:srgbClr val="006600"/>
                </a:solidFill>
              </a:rPr>
              <a:t>19</a:t>
            </a:r>
            <a:r>
              <a:rPr lang="en-US" altLang="zh-CN" sz="2400" b="1" smtClean="0">
                <a:solidFill>
                  <a:srgbClr val="006600"/>
                </a:solidFill>
              </a:rPr>
              <a:t> year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484313"/>
            <a:ext cx="7345362" cy="2016125"/>
          </a:xfrm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765175"/>
            <a:ext cx="2376488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68313" y="3644900"/>
            <a:ext cx="8207375" cy="1944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14313" y="357188"/>
            <a:ext cx="8715375" cy="1000125"/>
          </a:xfrm>
        </p:spPr>
        <p:txBody>
          <a:bodyPr/>
          <a:lstStyle/>
          <a:p>
            <a:r>
              <a:rPr lang="en-US" altLang="zh-CN" sz="2800" b="1" smtClean="0">
                <a:solidFill>
                  <a:srgbClr val="000099"/>
                </a:solidFill>
              </a:rPr>
              <a:t>Denisov et al. compared DDCM with their results</a:t>
            </a:r>
          </a:p>
        </p:txBody>
      </p:sp>
      <p:pic>
        <p:nvPicPr>
          <p:cNvPr id="4813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1052513"/>
            <a:ext cx="5832475" cy="1890712"/>
          </a:xfrm>
        </p:spPr>
      </p:pic>
      <p:pic>
        <p:nvPicPr>
          <p:cNvPr id="48132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4868863"/>
            <a:ext cx="4895850" cy="919162"/>
          </a:xfrm>
        </p:spPr>
      </p:pic>
      <p:pic>
        <p:nvPicPr>
          <p:cNvPr id="48133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23850" y="5949950"/>
            <a:ext cx="4895850" cy="482600"/>
          </a:xfrm>
        </p:spPr>
      </p:pic>
      <p:pic>
        <p:nvPicPr>
          <p:cNvPr id="48134" name="Picture 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250825" y="3068638"/>
            <a:ext cx="5076825" cy="1693862"/>
          </a:xfrm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3779838" y="6165850"/>
            <a:ext cx="151288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             </a:t>
            </a:r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5219700" y="3781425"/>
            <a:ext cx="360363" cy="288925"/>
          </a:xfrm>
          <a:prstGeom prst="left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5572125" y="3238500"/>
            <a:ext cx="3349625" cy="9239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Our results and those from</a:t>
            </a:r>
          </a:p>
          <a:p>
            <a:r>
              <a:rPr lang="en-US" altLang="zh-CN" b="1"/>
              <a:t>Ref. [18] are …of different cluste model... in Fig. 2.</a:t>
            </a:r>
          </a:p>
        </p:txBody>
      </p:sp>
      <p:sp>
        <p:nvSpPr>
          <p:cNvPr id="48138" name="AutoShape 10"/>
          <p:cNvSpPr>
            <a:spLocks noChangeArrowheads="1"/>
          </p:cNvSpPr>
          <p:nvPr/>
        </p:nvSpPr>
        <p:spPr bwMode="auto">
          <a:xfrm>
            <a:off x="5143500" y="4857750"/>
            <a:ext cx="360363" cy="288925"/>
          </a:xfrm>
          <a:prstGeom prst="left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5572125" y="4333875"/>
            <a:ext cx="3357563" cy="203041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Good estimation of alpha-decay half-lives is obtained in Ref.[18] for superheavy nuclei...</a:t>
            </a:r>
          </a:p>
          <a:p>
            <a:endParaRPr lang="en-US" altLang="zh-CN" b="1"/>
          </a:p>
          <a:p>
            <a:r>
              <a:rPr lang="en-US" altLang="zh-CN" b="1"/>
              <a:t>[18] C. Xu and Z. Ren, Nucl. Phys. A753, 174 (2005)</a:t>
            </a:r>
          </a:p>
        </p:txBody>
      </p:sp>
      <p:sp>
        <p:nvSpPr>
          <p:cNvPr id="48140" name="AutoShape 10"/>
          <p:cNvSpPr>
            <a:spLocks noChangeArrowheads="1"/>
          </p:cNvSpPr>
          <p:nvPr/>
        </p:nvSpPr>
        <p:spPr bwMode="auto">
          <a:xfrm>
            <a:off x="5226050" y="5915025"/>
            <a:ext cx="360363" cy="288925"/>
          </a:xfrm>
          <a:prstGeom prst="leftArrow">
            <a:avLst>
              <a:gd name="adj1" fmla="val 50000"/>
              <a:gd name="adj2" fmla="val 311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09538" y="461963"/>
            <a:ext cx="8929687" cy="808037"/>
          </a:xfrm>
        </p:spPr>
        <p:txBody>
          <a:bodyPr/>
          <a:lstStyle/>
          <a:p>
            <a:r>
              <a:rPr lang="en-US" altLang="zh-CN" sz="2800" b="1" smtClean="0">
                <a:solidFill>
                  <a:srgbClr val="000099"/>
                </a:solidFill>
              </a:rPr>
              <a:t>Different cluster models give similarly good results</a:t>
            </a:r>
          </a:p>
        </p:txBody>
      </p:sp>
      <p:pic>
        <p:nvPicPr>
          <p:cNvPr id="4915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420938"/>
            <a:ext cx="4608513" cy="3346450"/>
          </a:xfrm>
        </p:spPr>
      </p:pic>
      <p:pic>
        <p:nvPicPr>
          <p:cNvPr id="4915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2636838"/>
            <a:ext cx="3960812" cy="2263775"/>
          </a:xfrm>
        </p:spPr>
      </p:pic>
      <p:pic>
        <p:nvPicPr>
          <p:cNvPr id="49157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2339975" y="5734050"/>
            <a:ext cx="6408738" cy="485775"/>
          </a:xfrm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2195513" y="1484313"/>
            <a:ext cx="5256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zh-CN"/>
          </a:p>
        </p:txBody>
      </p:sp>
      <p:pic>
        <p:nvPicPr>
          <p:cNvPr id="49159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2124075" y="1196975"/>
            <a:ext cx="5040313" cy="1177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灯片编号占位符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034526-0A2D-4D71-BB0C-C5950699DBB3}" type="slidenum">
              <a:rPr lang="en-US" altLang="zh-CN" smtClean="0">
                <a:latin typeface="Arial" charset="0"/>
              </a:rPr>
              <a:pPr/>
              <a:t>51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8713788" cy="762000"/>
          </a:xfrm>
        </p:spPr>
        <p:txBody>
          <a:bodyPr/>
          <a:lstStyle/>
          <a:p>
            <a:pPr eaLnBrk="1" hangingPunct="1"/>
            <a:r>
              <a:rPr lang="en-US" altLang="zh-CN" sz="3600" b="1" smtClean="0">
                <a:solidFill>
                  <a:schemeClr val="accent2"/>
                </a:solidFill>
              </a:rPr>
              <a:t>alpha decay and quantum mechanics</a:t>
            </a:r>
          </a:p>
        </p:txBody>
      </p:sp>
      <p:sp>
        <p:nvSpPr>
          <p:cNvPr id="50180" name="AutoShap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323850" y="1484313"/>
            <a:ext cx="8640763" cy="4824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500" b="1" smtClean="0"/>
              <a:t>Quantum mechanics: originated from atomic physics. Two kinds of states in textbook: bound, scattering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500" b="1" smtClean="0"/>
              <a:t>    1928</a:t>
            </a:r>
            <a:r>
              <a:rPr lang="zh-CN" altLang="en-US" sz="2500" b="1" smtClean="0"/>
              <a:t>，</a:t>
            </a:r>
            <a:r>
              <a:rPr lang="en-US" altLang="zh-CN" sz="2500" b="1" smtClean="0"/>
              <a:t>Gamow:  </a:t>
            </a:r>
            <a:r>
              <a:rPr lang="en-US" altLang="zh-CN" sz="2800" b="1" smtClean="0">
                <a:solidFill>
                  <a:schemeClr val="accent2"/>
                </a:solidFill>
              </a:rPr>
              <a:t>quantum tunnel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500" b="1" smtClean="0"/>
              <a:t>Unstable nuclei (</a:t>
            </a:r>
            <a:r>
              <a:rPr lang="en-US" altLang="zh-CN" sz="2500" b="1" baseline="30000" smtClean="0"/>
              <a:t>238</a:t>
            </a:r>
            <a:r>
              <a:rPr lang="en-US" altLang="zh-CN" sz="2500" b="1" smtClean="0"/>
              <a:t>U):  finite lifetime: </a:t>
            </a:r>
            <a:r>
              <a:rPr lang="en-US" altLang="zh-CN" sz="2500" b="1" smtClean="0">
                <a:solidFill>
                  <a:srgbClr val="008000"/>
                </a:solidFill>
              </a:rPr>
              <a:t>Quasi-Bound State (QBS)</a:t>
            </a:r>
            <a:endParaRPr lang="en-US" altLang="zh-CN" sz="2500" b="1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500" b="1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500" b="1" smtClean="0">
                <a:solidFill>
                  <a:schemeClr val="accent2"/>
                </a:solidFill>
              </a:rPr>
              <a:t>Our DDCM: WKB,  </a:t>
            </a:r>
            <a:r>
              <a:rPr lang="en-US" altLang="zh-CN" sz="2500" b="1" smtClean="0">
                <a:solidFill>
                  <a:srgbClr val="FF0000"/>
                </a:solidFill>
              </a:rPr>
              <a:t>Bohr-Sommerfeld quantization, semi-classical approximation</a:t>
            </a:r>
            <a:endParaRPr lang="en-US" altLang="zh-CN" sz="25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500" b="1" smtClean="0">
                <a:solidFill>
                  <a:schemeClr val="accent2"/>
                </a:solidFill>
              </a:rPr>
              <a:t>alpha-decay :  quantum effect. To solve Schroedinger-eq. for </a:t>
            </a:r>
            <a:r>
              <a:rPr lang="en-US" altLang="zh-CN" sz="2500" b="1" smtClean="0">
                <a:solidFill>
                  <a:srgbClr val="336600"/>
                </a:solidFill>
              </a:rPr>
              <a:t>QBS</a:t>
            </a:r>
          </a:p>
          <a:p>
            <a:pPr eaLnBrk="1" hangingPunct="1">
              <a:lnSpc>
                <a:spcPct val="80000"/>
              </a:lnSpc>
            </a:pPr>
            <a:endParaRPr lang="en-US" altLang="zh-CN" sz="2500" b="1" smtClean="0">
              <a:solidFill>
                <a:srgbClr val="3366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500" b="1" smtClean="0">
                <a:solidFill>
                  <a:srgbClr val="008000"/>
                </a:solidFill>
              </a:rPr>
              <a:t>Generalized Density-Dependent Cluster Model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500" b="1" smtClean="0">
                <a:solidFill>
                  <a:srgbClr val="008000"/>
                </a:solidFill>
              </a:rPr>
              <a:t>Multi-Channel  Cluster Model (MCCM)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1FCB95-2760-4103-B585-06B8DF447767}" type="slidenum">
              <a:rPr lang="en-US" altLang="zh-CN" smtClean="0">
                <a:latin typeface="Arial" charset="0"/>
              </a:rPr>
              <a:pPr/>
              <a:t>52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51203" name="Picture 2" descr="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2168" t="2087" r="5782" b="2087"/>
          <a:stretch>
            <a:fillRect/>
          </a:stretch>
        </p:blipFill>
        <p:spPr>
          <a:xfrm>
            <a:off x="179388" y="1052513"/>
            <a:ext cx="4587875" cy="5113337"/>
          </a:xfrm>
          <a:noFill/>
        </p:spPr>
      </p:pic>
      <p:pic>
        <p:nvPicPr>
          <p:cNvPr id="51204" name="Picture 3" descr="w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2349500"/>
            <a:ext cx="37814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4787900" y="4221163"/>
            <a:ext cx="4140200" cy="1187450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/>
              <a:t>        </a:t>
            </a:r>
            <a:r>
              <a:rPr lang="en-US" altLang="zh-CN" sz="2400" b="1">
                <a:solidFill>
                  <a:srgbClr val="3333FF"/>
                </a:solidFill>
              </a:rPr>
              <a:t>V</a:t>
            </a:r>
            <a:r>
              <a:rPr lang="en-US" altLang="zh-CN" sz="2400" b="1" baseline="-10000">
                <a:solidFill>
                  <a:srgbClr val="3333FF"/>
                </a:solidFill>
              </a:rPr>
              <a:t>0</a:t>
            </a:r>
            <a:r>
              <a:rPr lang="en-US" altLang="zh-CN" sz="2400" b="1">
                <a:solidFill>
                  <a:srgbClr val="3333FF"/>
                </a:solidFill>
              </a:rPr>
              <a:t> is determined by the characteristic of the alpha-cluster quasibound state.</a:t>
            </a:r>
          </a:p>
        </p:txBody>
      </p:sp>
      <p:sp>
        <p:nvSpPr>
          <p:cNvPr id="51206" name="Text Box 5"/>
          <p:cNvSpPr txBox="1">
            <a:spLocks noChangeArrowheads="1"/>
          </p:cNvSpPr>
          <p:nvPr/>
        </p:nvSpPr>
        <p:spPr bwMode="auto">
          <a:xfrm>
            <a:off x="4932363" y="1268413"/>
            <a:ext cx="39608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</a:rPr>
              <a:t>Woods-Saxon shape nuclear potentials</a:t>
            </a:r>
          </a:p>
        </p:txBody>
      </p:sp>
      <p:sp>
        <p:nvSpPr>
          <p:cNvPr id="51207" name="Text Box 6"/>
          <p:cNvSpPr txBox="1">
            <a:spLocks noChangeArrowheads="1"/>
          </p:cNvSpPr>
          <p:nvPr/>
        </p:nvSpPr>
        <p:spPr bwMode="auto">
          <a:xfrm>
            <a:off x="539750" y="404813"/>
            <a:ext cx="8123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800" b="1">
                <a:latin typeface="Times New Roman" pitchFamily="18" charset="0"/>
              </a:rPr>
              <a:t>QBS:  wave function of Woods-Saxon potential, </a:t>
            </a:r>
            <a:r>
              <a:rPr kumimoji="1" lang="en-US" altLang="zh-CN" sz="2800" b="1">
                <a:solidFill>
                  <a:srgbClr val="336600"/>
                </a:solidFill>
                <a:latin typeface="Times New Roman" pitchFamily="18" charset="0"/>
              </a:rPr>
              <a:t>tail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549275"/>
            <a:ext cx="8569325" cy="792163"/>
          </a:xfrm>
        </p:spPr>
        <p:txBody>
          <a:bodyPr/>
          <a:lstStyle/>
          <a:p>
            <a:pPr eaLnBrk="1" hangingPunct="1"/>
            <a:r>
              <a:rPr lang="en-US" altLang="zh-CN" sz="3000" b="1" smtClean="0">
                <a:solidFill>
                  <a:srgbClr val="0000FF"/>
                </a:solidFill>
                <a:latin typeface="Garamond" pitchFamily="18" charset="0"/>
              </a:rPr>
              <a:t>Generalized Density-Dependent Cluster Model</a:t>
            </a:r>
          </a:p>
        </p:txBody>
      </p:sp>
      <p:sp>
        <p:nvSpPr>
          <p:cNvPr id="52227" name="AutoShape 4"/>
          <p:cNvSpPr>
            <a:spLocks noChangeArrowheads="1"/>
          </p:cNvSpPr>
          <p:nvPr/>
        </p:nvSpPr>
        <p:spPr bwMode="auto">
          <a:xfrm>
            <a:off x="611188" y="2060575"/>
            <a:ext cx="3095625" cy="719138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/>
              <a:t>The Reid </a:t>
            </a:r>
          </a:p>
          <a:p>
            <a:pPr algn="ctr"/>
            <a:r>
              <a:rPr lang="en-US" altLang="zh-CN" b="1"/>
              <a:t>nucleon-nucleon potential</a:t>
            </a:r>
          </a:p>
        </p:txBody>
      </p:sp>
      <p:sp>
        <p:nvSpPr>
          <p:cNvPr id="52228" name="Line 5"/>
          <p:cNvSpPr>
            <a:spLocks noChangeShapeType="1"/>
          </p:cNvSpPr>
          <p:nvPr/>
        </p:nvSpPr>
        <p:spPr bwMode="auto">
          <a:xfrm>
            <a:off x="3708400" y="2420938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29" name="AutoShape 6"/>
          <p:cNvSpPr>
            <a:spLocks noChangeArrowheads="1"/>
          </p:cNvSpPr>
          <p:nvPr/>
        </p:nvSpPr>
        <p:spPr bwMode="auto">
          <a:xfrm>
            <a:off x="5364163" y="2060575"/>
            <a:ext cx="3024187" cy="720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/>
              <a:t>Nuclear Matter</a:t>
            </a:r>
            <a:r>
              <a:rPr lang="en-US" altLang="zh-CN"/>
              <a:t> </a:t>
            </a:r>
            <a:r>
              <a:rPr lang="en-US" altLang="zh-CN" b="1"/>
              <a:t>: G-Matrix</a:t>
            </a:r>
          </a:p>
          <a:p>
            <a:pPr algn="ctr"/>
            <a:r>
              <a:rPr lang="en-US" altLang="zh-CN" b="1"/>
              <a:t>M3Y</a:t>
            </a:r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3708400" y="2060575"/>
            <a:ext cx="161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Bertsch et al.</a:t>
            </a:r>
          </a:p>
        </p:txBody>
      </p:sp>
      <p:sp>
        <p:nvSpPr>
          <p:cNvPr id="52231" name="Text Box 8"/>
          <p:cNvSpPr txBox="1">
            <a:spLocks noChangeArrowheads="1"/>
          </p:cNvSpPr>
          <p:nvPr/>
        </p:nvSpPr>
        <p:spPr bwMode="auto">
          <a:xfrm>
            <a:off x="6588125" y="292417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Satchler et al.</a:t>
            </a:r>
          </a:p>
        </p:txBody>
      </p:sp>
      <p:sp>
        <p:nvSpPr>
          <p:cNvPr id="52232" name="Line 9"/>
          <p:cNvSpPr>
            <a:spLocks noChangeShapeType="1"/>
          </p:cNvSpPr>
          <p:nvPr/>
        </p:nvSpPr>
        <p:spPr bwMode="auto">
          <a:xfrm>
            <a:off x="8172450" y="27813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33" name="Rectangle 10"/>
          <p:cNvSpPr>
            <a:spLocks noChangeArrowheads="1"/>
          </p:cNvSpPr>
          <p:nvPr/>
        </p:nvSpPr>
        <p:spPr bwMode="auto">
          <a:xfrm>
            <a:off x="6588125" y="3429000"/>
            <a:ext cx="2016125" cy="7207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/>
              <a:t>Alpha </a:t>
            </a:r>
            <a:r>
              <a:rPr lang="en-US" altLang="zh-CN"/>
              <a:t> </a:t>
            </a:r>
            <a:r>
              <a:rPr lang="en-US" altLang="zh-CN" b="1"/>
              <a:t>Scattering</a:t>
            </a:r>
          </a:p>
          <a:p>
            <a:pPr algn="ctr"/>
            <a:r>
              <a:rPr lang="en-US" altLang="zh-CN" b="1"/>
              <a:t>RM3Y</a:t>
            </a:r>
          </a:p>
        </p:txBody>
      </p:sp>
      <p:sp>
        <p:nvSpPr>
          <p:cNvPr id="52234" name="Line 11"/>
          <p:cNvSpPr>
            <a:spLocks noChangeShapeType="1"/>
          </p:cNvSpPr>
          <p:nvPr/>
        </p:nvSpPr>
        <p:spPr bwMode="auto">
          <a:xfrm flipH="1">
            <a:off x="5795963" y="3789363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35" name="Text Box 12"/>
          <p:cNvSpPr txBox="1">
            <a:spLocks noChangeArrowheads="1"/>
          </p:cNvSpPr>
          <p:nvPr/>
        </p:nvSpPr>
        <p:spPr bwMode="auto">
          <a:xfrm>
            <a:off x="5724525" y="3357563"/>
            <a:ext cx="71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1/3</a:t>
            </a:r>
            <a:r>
              <a:rPr lang="en-US" altLang="zh-CN" b="1" baseline="-25000">
                <a:sym typeface="Mathematica1" pitchFamily="2" charset="2"/>
              </a:rPr>
              <a:t>0</a:t>
            </a:r>
          </a:p>
        </p:txBody>
      </p:sp>
      <p:sp>
        <p:nvSpPr>
          <p:cNvPr id="52236" name="Rectangle 13"/>
          <p:cNvSpPr>
            <a:spLocks noChangeArrowheads="1"/>
          </p:cNvSpPr>
          <p:nvPr/>
        </p:nvSpPr>
        <p:spPr bwMode="auto">
          <a:xfrm>
            <a:off x="3643313" y="3357563"/>
            <a:ext cx="2143125" cy="7143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400" b="1">
                <a:solidFill>
                  <a:srgbClr val="FF3300"/>
                </a:solidFill>
              </a:rPr>
              <a:t>G-DDCM</a:t>
            </a:r>
          </a:p>
        </p:txBody>
      </p:sp>
      <p:sp>
        <p:nvSpPr>
          <p:cNvPr id="52237" name="Rectangle 14"/>
          <p:cNvSpPr>
            <a:spLocks noChangeArrowheads="1"/>
          </p:cNvSpPr>
          <p:nvPr/>
        </p:nvSpPr>
        <p:spPr bwMode="auto">
          <a:xfrm>
            <a:off x="827088" y="3429000"/>
            <a:ext cx="2232025" cy="649288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/>
              <a:t>Electron Scattering</a:t>
            </a:r>
            <a:r>
              <a:rPr lang="en-US" altLang="zh-CN"/>
              <a:t> </a:t>
            </a:r>
          </a:p>
        </p:txBody>
      </p:sp>
      <p:sp>
        <p:nvSpPr>
          <p:cNvPr id="52238" name="Line 15"/>
          <p:cNvSpPr>
            <a:spLocks noChangeShapeType="1"/>
          </p:cNvSpPr>
          <p:nvPr/>
        </p:nvSpPr>
        <p:spPr bwMode="auto">
          <a:xfrm>
            <a:off x="3059113" y="3789363"/>
            <a:ext cx="649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39" name="Rectangle 16"/>
          <p:cNvSpPr>
            <a:spLocks noChangeArrowheads="1"/>
          </p:cNvSpPr>
          <p:nvPr/>
        </p:nvSpPr>
        <p:spPr bwMode="auto">
          <a:xfrm>
            <a:off x="611188" y="4797425"/>
            <a:ext cx="3024187" cy="865188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/>
              <a:t>Nuclear Matter</a:t>
            </a:r>
          </a:p>
          <a:p>
            <a:pPr algn="ctr"/>
            <a:r>
              <a:rPr lang="en-US" altLang="zh-CN" b="1"/>
              <a:t>Alpha Clustering (1/3</a:t>
            </a:r>
            <a:r>
              <a:rPr lang="en-US" altLang="zh-CN" b="1">
                <a:sym typeface="Mathematica1" pitchFamily="2" charset="2"/>
              </a:rPr>
              <a:t>)</a:t>
            </a:r>
            <a:endParaRPr lang="en-US" altLang="zh-CN" b="1"/>
          </a:p>
        </p:txBody>
      </p:sp>
      <p:sp>
        <p:nvSpPr>
          <p:cNvPr id="52240" name="Rectangle 17"/>
          <p:cNvSpPr>
            <a:spLocks noChangeArrowheads="1"/>
          </p:cNvSpPr>
          <p:nvPr/>
        </p:nvSpPr>
        <p:spPr bwMode="auto">
          <a:xfrm>
            <a:off x="6300788" y="4797425"/>
            <a:ext cx="1943100" cy="792163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b="1"/>
              <a:t>Alpha Clustering</a:t>
            </a:r>
          </a:p>
        </p:txBody>
      </p:sp>
      <p:sp>
        <p:nvSpPr>
          <p:cNvPr id="52241" name="Line 18"/>
          <p:cNvSpPr>
            <a:spLocks noChangeShapeType="1"/>
          </p:cNvSpPr>
          <p:nvPr/>
        </p:nvSpPr>
        <p:spPr bwMode="auto">
          <a:xfrm flipV="1">
            <a:off x="3276600" y="4076700"/>
            <a:ext cx="719138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42" name="Line 19"/>
          <p:cNvSpPr>
            <a:spLocks noChangeShapeType="1"/>
          </p:cNvSpPr>
          <p:nvPr/>
        </p:nvSpPr>
        <p:spPr bwMode="auto">
          <a:xfrm flipH="1" flipV="1">
            <a:off x="5651500" y="4076700"/>
            <a:ext cx="865188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43" name="Text Box 20"/>
          <p:cNvSpPr txBox="1">
            <a:spLocks noChangeArrowheads="1"/>
          </p:cNvSpPr>
          <p:nvPr/>
        </p:nvSpPr>
        <p:spPr bwMode="auto">
          <a:xfrm>
            <a:off x="1979613" y="4437063"/>
            <a:ext cx="2160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Brink et al.</a:t>
            </a:r>
          </a:p>
        </p:txBody>
      </p:sp>
      <p:sp>
        <p:nvSpPr>
          <p:cNvPr id="52244" name="Rectangle 21"/>
          <p:cNvSpPr>
            <a:spLocks noChangeArrowheads="1"/>
          </p:cNvSpPr>
          <p:nvPr/>
        </p:nvSpPr>
        <p:spPr bwMode="auto">
          <a:xfrm>
            <a:off x="3857625" y="4786313"/>
            <a:ext cx="2286000" cy="10001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400" b="1"/>
              <a:t>S--Eq. : Q—BS</a:t>
            </a:r>
          </a:p>
        </p:txBody>
      </p:sp>
      <p:sp>
        <p:nvSpPr>
          <p:cNvPr id="52245" name="Line 22"/>
          <p:cNvSpPr>
            <a:spLocks noChangeShapeType="1"/>
          </p:cNvSpPr>
          <p:nvPr/>
        </p:nvSpPr>
        <p:spPr bwMode="auto">
          <a:xfrm flipV="1">
            <a:off x="4859338" y="4076700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46" name="Text Box 23"/>
          <p:cNvSpPr txBox="1">
            <a:spLocks noChangeArrowheads="1"/>
          </p:cNvSpPr>
          <p:nvPr/>
        </p:nvSpPr>
        <p:spPr bwMode="auto">
          <a:xfrm>
            <a:off x="6443663" y="4437063"/>
            <a:ext cx="1814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Tonozuka et al.</a:t>
            </a:r>
          </a:p>
        </p:txBody>
      </p:sp>
      <p:sp>
        <p:nvSpPr>
          <p:cNvPr id="52247" name="Text Box 24"/>
          <p:cNvSpPr txBox="1">
            <a:spLocks noChangeArrowheads="1"/>
          </p:cNvSpPr>
          <p:nvPr/>
        </p:nvSpPr>
        <p:spPr bwMode="auto">
          <a:xfrm>
            <a:off x="1042988" y="3068638"/>
            <a:ext cx="1911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Hofstadter et al.</a:t>
            </a:r>
          </a:p>
        </p:txBody>
      </p:sp>
      <p:sp>
        <p:nvSpPr>
          <p:cNvPr id="52248" name="灯片编号占位符 2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9550B2-C375-4375-BFA6-559C5A3720F9}" type="slidenum">
              <a:rPr lang="en-US" altLang="zh-CN" smtClean="0">
                <a:latin typeface="Arial" charset="0"/>
              </a:rPr>
              <a:pPr/>
              <a:t>53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68288" y="274638"/>
            <a:ext cx="8686800" cy="1143000"/>
          </a:xfrm>
          <a:solidFill>
            <a:srgbClr val="99FFCC"/>
          </a:solidFill>
        </p:spPr>
        <p:txBody>
          <a:bodyPr/>
          <a:lstStyle/>
          <a:p>
            <a:r>
              <a:rPr lang="en-US" altLang="zh-CN" sz="3000" b="1" smtClean="0"/>
              <a:t>Generalized Density-Dependent Cluster Model</a:t>
            </a:r>
            <a:br>
              <a:rPr lang="en-US" altLang="zh-CN" sz="3000" b="1" smtClean="0"/>
            </a:br>
            <a:r>
              <a:rPr lang="en-US" altLang="zh-CN" sz="3000" b="1" smtClean="0"/>
              <a:t>PRC 80 014314 (2009)</a:t>
            </a:r>
          </a:p>
        </p:txBody>
      </p:sp>
      <p:pic>
        <p:nvPicPr>
          <p:cNvPr id="53251" name="Picture 3" descr="articl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773238"/>
            <a:ext cx="864235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085441-681C-445C-922C-D1A2BCE6DECF}" type="slidenum">
              <a:rPr lang="en-US" altLang="zh-CN" smtClean="0">
                <a:latin typeface="Arial" charset="0"/>
              </a:rPr>
              <a:pPr/>
              <a:t>54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84065D-3C25-48DF-AA56-D8F280F06674}" type="slidenum">
              <a:rPr lang="en-US" altLang="zh-CN" smtClean="0">
                <a:latin typeface="Arial" charset="0"/>
              </a:rPr>
              <a:pPr/>
              <a:t>55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54275" name="Picture 2" descr="paper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780" r="391"/>
          <a:stretch>
            <a:fillRect/>
          </a:stretch>
        </p:blipFill>
        <p:spPr>
          <a:xfrm>
            <a:off x="171450" y="2016125"/>
            <a:ext cx="8820150" cy="3776663"/>
          </a:xfrm>
          <a:noFill/>
        </p:spPr>
      </p:pic>
      <p:pic>
        <p:nvPicPr>
          <p:cNvPr id="54276" name="Picture 3" descr="rapid"/>
          <p:cNvPicPr>
            <a:picLocks noChangeAspect="1" noChangeArrowheads="1"/>
          </p:cNvPicPr>
          <p:nvPr/>
        </p:nvPicPr>
        <p:blipFill>
          <a:blip r:embed="rId3"/>
          <a:srcRect l="1016" t="11690" r="1016" b="11690"/>
          <a:stretch>
            <a:fillRect/>
          </a:stretch>
        </p:blipFill>
        <p:spPr bwMode="auto">
          <a:xfrm>
            <a:off x="2843213" y="1052513"/>
            <a:ext cx="3527425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511C1E-1BE1-4DED-9196-6AB220A9563B}" type="slidenum">
              <a:rPr lang="en-US" altLang="zh-CN" smtClean="0">
                <a:latin typeface="Arial" charset="0"/>
              </a:rPr>
              <a:pPr/>
              <a:t>56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55299" name="Picture 2" descr="PRC-81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12875"/>
            <a:ext cx="7993063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611188" y="404813"/>
            <a:ext cx="77057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800" b="1">
                <a:solidFill>
                  <a:srgbClr val="003399"/>
                </a:solidFill>
                <a:latin typeface="Times New Roman" pitchFamily="18" charset="0"/>
              </a:rPr>
              <a:t>Multi-Channel Cluster Model  (MCCM): </a:t>
            </a:r>
          </a:p>
          <a:p>
            <a:r>
              <a:rPr kumimoji="1" lang="en-US" altLang="zh-CN" sz="2800" b="1">
                <a:solidFill>
                  <a:srgbClr val="003399"/>
                </a:solidFill>
                <a:latin typeface="Times New Roman" pitchFamily="18" charset="0"/>
              </a:rPr>
              <a:t> alpha-decay of deformed nuclei  2010-2013</a:t>
            </a:r>
            <a:endParaRPr kumimoji="1" lang="en-US" altLang="zh-CN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55301" name="Group 4"/>
          <p:cNvGrpSpPr>
            <a:grpSpLocks/>
          </p:cNvGrpSpPr>
          <p:nvPr/>
        </p:nvGrpSpPr>
        <p:grpSpPr bwMode="auto">
          <a:xfrm>
            <a:off x="395288" y="3554413"/>
            <a:ext cx="8353425" cy="2611437"/>
            <a:chOff x="249" y="2239"/>
            <a:chExt cx="5262" cy="1452"/>
          </a:xfrm>
        </p:grpSpPr>
        <p:grpSp>
          <p:nvGrpSpPr>
            <p:cNvPr id="55302" name="Group 5"/>
            <p:cNvGrpSpPr>
              <a:grpSpLocks/>
            </p:cNvGrpSpPr>
            <p:nvPr/>
          </p:nvGrpSpPr>
          <p:grpSpPr bwMode="auto">
            <a:xfrm>
              <a:off x="249" y="2239"/>
              <a:ext cx="5262" cy="1452"/>
              <a:chOff x="249" y="1933"/>
              <a:chExt cx="5262" cy="1452"/>
            </a:xfrm>
          </p:grpSpPr>
          <p:pic>
            <p:nvPicPr>
              <p:cNvPr id="55304" name="Picture 6" descr="PRC-81-2"/>
              <p:cNvPicPr>
                <a:picLocks noChangeAspect="1" noChangeArrowheads="1"/>
              </p:cNvPicPr>
              <p:nvPr/>
            </p:nvPicPr>
            <p:blipFill>
              <a:blip r:embed="rId3"/>
              <a:srcRect r="436"/>
              <a:stretch>
                <a:fillRect/>
              </a:stretch>
            </p:blipFill>
            <p:spPr bwMode="auto">
              <a:xfrm>
                <a:off x="249" y="1933"/>
                <a:ext cx="5262" cy="14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305" name="Line 7"/>
              <p:cNvSpPr>
                <a:spLocks noChangeShapeType="1"/>
              </p:cNvSpPr>
              <p:nvPr/>
            </p:nvSpPr>
            <p:spPr bwMode="auto">
              <a:xfrm>
                <a:off x="884" y="2904"/>
                <a:ext cx="4581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306" name="Line 8"/>
              <p:cNvSpPr>
                <a:spLocks noChangeShapeType="1"/>
              </p:cNvSpPr>
              <p:nvPr/>
            </p:nvSpPr>
            <p:spPr bwMode="auto">
              <a:xfrm>
                <a:off x="249" y="2251"/>
                <a:ext cx="1815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5303" name="Line 9"/>
            <p:cNvSpPr>
              <a:spLocks noChangeShapeType="1"/>
            </p:cNvSpPr>
            <p:nvPr/>
          </p:nvSpPr>
          <p:spPr bwMode="auto">
            <a:xfrm>
              <a:off x="385" y="2387"/>
              <a:ext cx="5080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9917EE-2192-4FEE-A5D7-0D7C25228038}" type="slidenum">
              <a:rPr lang="en-US" altLang="zh-CN" smtClean="0">
                <a:latin typeface="Arial" charset="0"/>
              </a:rPr>
              <a:pPr/>
              <a:t>57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56323" name="Picture 5" descr="PRC83-06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844675"/>
            <a:ext cx="8229600" cy="3614738"/>
          </a:xfrm>
          <a:noFill/>
        </p:spPr>
      </p:pic>
      <p:sp>
        <p:nvSpPr>
          <p:cNvPr id="56324" name="Rectangle 6"/>
          <p:cNvSpPr>
            <a:spLocks noChangeArrowheads="1"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2800" b="1">
                <a:solidFill>
                  <a:srgbClr val="0000FF"/>
                </a:solidFill>
              </a:rPr>
              <a:t>Five-channel calculation of fine structure in the alpha decay of well-deformed nuclei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灯片编号占位符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EEB066-26BD-47F3-A84A-C52FDEA347FC}" type="slidenum">
              <a:rPr lang="en-US" altLang="zh-CN" smtClean="0">
                <a:latin typeface="Arial" charset="0"/>
              </a:rPr>
              <a:pPr/>
              <a:t>58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6148" name="Picture 5" descr="Schematic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00113" y="1844675"/>
            <a:ext cx="5843587" cy="3719513"/>
          </a:xfrm>
          <a:noFill/>
        </p:spPr>
      </p:pic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539750" y="476250"/>
            <a:ext cx="7991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</a:rPr>
              <a:t>Schematic diagram of the alpha decay of well-deformed even-even nuclei</a:t>
            </a:r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5867400" y="2492375"/>
          <a:ext cx="2025650" cy="520700"/>
        </p:xfrm>
        <a:graphic>
          <a:graphicData uri="http://schemas.openxmlformats.org/presentationml/2006/ole">
            <p:oleObj spid="_x0000_s6146" name="Equation" r:id="rId4" imgW="88884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307B62-D0D1-40AD-8668-256791C96F9B}" type="slidenum">
              <a:rPr lang="en-US" altLang="zh-CN" smtClean="0">
                <a:latin typeface="Arial" charset="0"/>
              </a:rPr>
              <a:pPr/>
              <a:t>59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400" b="1" smtClean="0"/>
              <a:t>The deformed potential </a:t>
            </a:r>
            <a:r>
              <a:rPr lang="en-US" altLang="zh-CN" sz="2400" b="1" i="1" smtClean="0"/>
              <a:t>V</a:t>
            </a:r>
            <a:r>
              <a:rPr lang="en-US" altLang="zh-CN" sz="2400" b="1" smtClean="0"/>
              <a:t> is expanded in spherical multipoles to order 12.</a:t>
            </a:r>
          </a:p>
          <a:p>
            <a:pPr eaLnBrk="1" hangingPunct="1">
              <a:lnSpc>
                <a:spcPct val="90000"/>
              </a:lnSpc>
            </a:pPr>
            <a:endParaRPr lang="en-US" altLang="zh-CN" sz="2400" b="1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400" b="1" smtClean="0">
                <a:solidFill>
                  <a:srgbClr val="006666"/>
                </a:solidFill>
              </a:rPr>
              <a:t>The dynamics of the core is included in evaluating the interaction matrix elements.</a:t>
            </a:r>
          </a:p>
          <a:p>
            <a:pPr eaLnBrk="1" hangingPunct="1">
              <a:lnSpc>
                <a:spcPct val="90000"/>
              </a:lnSpc>
            </a:pPr>
            <a:endParaRPr lang="en-US" altLang="zh-CN" sz="2400" b="1" smtClean="0">
              <a:solidFill>
                <a:srgbClr val="0066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b="1" smtClean="0"/>
              <a:t>The Boltzmann distribution hypothesis is proposed for daughter states to simulate the internal effect of nuclear states on alpha-cluster formation.</a:t>
            </a:r>
          </a:p>
          <a:p>
            <a:pPr eaLnBrk="1" hangingPunct="1">
              <a:lnSpc>
                <a:spcPct val="90000"/>
              </a:lnSpc>
            </a:pPr>
            <a:endParaRPr lang="en-US" altLang="zh-CN" sz="2400" b="1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400" b="1" smtClean="0">
                <a:solidFill>
                  <a:srgbClr val="CC0000"/>
                </a:solidFill>
              </a:rPr>
              <a:t>A more realistic description of alpha decay has been achieved.</a:t>
            </a:r>
          </a:p>
        </p:txBody>
      </p:sp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611188" y="250825"/>
            <a:ext cx="7705725" cy="641350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600" b="1"/>
              <a:t>Key points ( five channels)</a:t>
            </a:r>
            <a:endParaRPr lang="en-US" altLang="zh-CN" sz="36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E43FA6-D324-4A06-BF5C-52539108EBC3}" type="slidenum">
              <a:rPr lang="en-US" altLang="zh-CN" smtClean="0">
                <a:latin typeface="Arial" charset="0"/>
              </a:rPr>
              <a:pPr/>
              <a:t>60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174" name="Text Box 2"/>
          <p:cNvSpPr txBox="1">
            <a:spLocks noChangeArrowheads="1"/>
          </p:cNvSpPr>
          <p:nvPr/>
        </p:nvSpPr>
        <p:spPr bwMode="auto">
          <a:xfrm>
            <a:off x="468313" y="452438"/>
            <a:ext cx="5616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/>
              <a:t>The total wave function of the system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1692275" y="1052513"/>
          <a:ext cx="5184775" cy="736600"/>
        </p:xfrm>
        <a:graphic>
          <a:graphicData uri="http://schemas.openxmlformats.org/presentationml/2006/ole">
            <p:oleObj spid="_x0000_s7170" name="Equation" r:id="rId3" imgW="2412720" imgH="342720" progId="Equation.DSMT4">
              <p:embed/>
            </p:oleObj>
          </a:graphicData>
        </a:graphic>
      </p:graphicFrame>
      <p:sp>
        <p:nvSpPr>
          <p:cNvPr id="7175" name="Text Box 4"/>
          <p:cNvSpPr txBox="1">
            <a:spLocks noChangeArrowheads="1"/>
          </p:cNvSpPr>
          <p:nvPr/>
        </p:nvSpPr>
        <p:spPr bwMode="auto">
          <a:xfrm>
            <a:off x="323850" y="1844675"/>
            <a:ext cx="8353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3333FF"/>
                </a:solidFill>
              </a:rPr>
              <a:t>The set of coupled equations for the radial components</a:t>
            </a:r>
            <a:r>
              <a:rPr lang="en-US" altLang="zh-CN"/>
              <a:t> </a:t>
            </a:r>
          </a:p>
        </p:txBody>
      </p:sp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1403350" y="2349500"/>
          <a:ext cx="6119813" cy="1963738"/>
        </p:xfrm>
        <a:graphic>
          <a:graphicData uri="http://schemas.openxmlformats.org/presentationml/2006/ole">
            <p:oleObj spid="_x0000_s7171" name="Equation" r:id="rId4" imgW="2692080" imgH="863280" progId="Equation.DSMT4">
              <p:embed/>
            </p:oleObj>
          </a:graphicData>
        </a:graphic>
      </p:graphicFrame>
      <p:graphicFrame>
        <p:nvGraphicFramePr>
          <p:cNvPr id="7172" name="Object 6"/>
          <p:cNvGraphicFramePr>
            <a:graphicFrameLocks noChangeAspect="1"/>
          </p:cNvGraphicFramePr>
          <p:nvPr/>
        </p:nvGraphicFramePr>
        <p:xfrm>
          <a:off x="2195513" y="4941888"/>
          <a:ext cx="4032250" cy="1044575"/>
        </p:xfrm>
        <a:graphic>
          <a:graphicData uri="http://schemas.openxmlformats.org/presentationml/2006/ole">
            <p:oleObj spid="_x0000_s7172" name="Equation" r:id="rId5" imgW="1714320" imgH="444240" progId="Equation.DSMT4">
              <p:embed/>
            </p:oleObj>
          </a:graphicData>
        </a:graphic>
      </p:graphicFrame>
      <p:sp>
        <p:nvSpPr>
          <p:cNvPr id="7176" name="Text Box 7"/>
          <p:cNvSpPr txBox="1">
            <a:spLocks noChangeArrowheads="1"/>
          </p:cNvSpPr>
          <p:nvPr/>
        </p:nvSpPr>
        <p:spPr bwMode="auto">
          <a:xfrm>
            <a:off x="323850" y="4437063"/>
            <a:ext cx="7743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006600"/>
                </a:solidFill>
              </a:rPr>
              <a:t>The multipole expansion of the interaction potential</a:t>
            </a:r>
            <a:r>
              <a:rPr lang="en-US" altLang="zh-CN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9107E5-D4C9-4FB0-B450-A8B0A97B2B31}" type="slidenum">
              <a:rPr lang="en-US" altLang="zh-CN" smtClean="0">
                <a:latin typeface="Arial" charset="0"/>
              </a:rPr>
              <a:pPr/>
              <a:t>61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8197" name="Text Box 2"/>
          <p:cNvSpPr txBox="1">
            <a:spLocks noChangeArrowheads="1"/>
          </p:cNvSpPr>
          <p:nvPr/>
        </p:nvSpPr>
        <p:spPr bwMode="auto">
          <a:xfrm>
            <a:off x="468313" y="619125"/>
            <a:ext cx="7627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b="1"/>
              <a:t>The coupling potential between channels </a:t>
            </a:r>
            <a:r>
              <a:rPr lang="el-GR" altLang="zh-CN" sz="2400" b="1">
                <a:cs typeface="Arial" charset="0"/>
              </a:rPr>
              <a:t>α</a:t>
            </a:r>
            <a:r>
              <a:rPr lang="en-US" altLang="zh-CN" sz="2400" b="1">
                <a:cs typeface="Arial" charset="0"/>
              </a:rPr>
              <a:t> and </a:t>
            </a:r>
            <a:r>
              <a:rPr lang="el-GR" altLang="zh-CN" sz="2400" b="1">
                <a:cs typeface="Arial" charset="0"/>
              </a:rPr>
              <a:t>α</a:t>
            </a:r>
            <a:r>
              <a:rPr lang="en-US" altLang="zh-CN" sz="2400" b="1">
                <a:cs typeface="Arial" charset="0"/>
              </a:rPr>
              <a:t>’</a:t>
            </a:r>
            <a:endParaRPr lang="el-GR" altLang="zh-CN" sz="2400" b="1">
              <a:cs typeface="Arial" charset="0"/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971550" y="1268413"/>
          <a:ext cx="6480175" cy="1530350"/>
        </p:xfrm>
        <a:graphic>
          <a:graphicData uri="http://schemas.openxmlformats.org/presentationml/2006/ole">
            <p:oleObj spid="_x0000_s8194" name="Equation" r:id="rId3" imgW="3009600" imgH="711000" progId="Equation.DSMT4">
              <p:embed/>
            </p:oleObj>
          </a:graphicData>
        </a:graphic>
      </p:graphicFrame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468313" y="3141663"/>
            <a:ext cx="7993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3333FF"/>
                </a:solidFill>
              </a:rPr>
              <a:t>For rotational nuclei, the reduced matrix elements are assumed as</a:t>
            </a:r>
          </a:p>
        </p:txBody>
      </p:sp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1476375" y="4076700"/>
          <a:ext cx="5745163" cy="944563"/>
        </p:xfrm>
        <a:graphic>
          <a:graphicData uri="http://schemas.openxmlformats.org/presentationml/2006/ole">
            <p:oleObj spid="_x0000_s8195" name="Equation" r:id="rId4" imgW="2857320" imgH="469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F4CC73-FD9F-476B-9FE7-EF901F6405A4}" type="slidenum">
              <a:rPr lang="en-US" altLang="zh-CN" smtClean="0">
                <a:latin typeface="Arial" charset="0"/>
              </a:rPr>
              <a:pPr/>
              <a:t>62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9221" name="Text Box 2"/>
          <p:cNvSpPr txBox="1">
            <a:spLocks noChangeArrowheads="1"/>
          </p:cNvSpPr>
          <p:nvPr/>
        </p:nvSpPr>
        <p:spPr bwMode="auto">
          <a:xfrm>
            <a:off x="280988" y="2752725"/>
            <a:ext cx="5400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ea typeface="GungsuhChe" pitchFamily="49" charset="-127"/>
              </a:rPr>
              <a:t>(2)</a:t>
            </a:r>
            <a:r>
              <a:rPr lang="en-US" altLang="zh-CN" sz="2600" b="1">
                <a:ea typeface="GungsuhChe" pitchFamily="49" charset="-127"/>
              </a:rPr>
              <a:t> </a:t>
            </a:r>
            <a:r>
              <a:rPr lang="en-US" altLang="zh-CN" sz="2800" b="1">
                <a:ea typeface="GungsuhChe" pitchFamily="49" charset="-127"/>
              </a:rPr>
              <a:t>The Wildermuth condition</a:t>
            </a:r>
          </a:p>
        </p:txBody>
      </p:sp>
      <p:sp>
        <p:nvSpPr>
          <p:cNvPr id="9222" name="Text Box 3"/>
          <p:cNvSpPr txBox="1">
            <a:spLocks noChangeArrowheads="1"/>
          </p:cNvSpPr>
          <p:nvPr/>
        </p:nvSpPr>
        <p:spPr bwMode="auto">
          <a:xfrm>
            <a:off x="157163" y="3644900"/>
            <a:ext cx="824547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(3)</a:t>
            </a:r>
            <a:r>
              <a:rPr lang="en-US" altLang="zh-CN" sz="2600" b="1">
                <a:solidFill>
                  <a:srgbClr val="FF0000"/>
                </a:solidFill>
              </a:rPr>
              <a:t> </a:t>
            </a:r>
            <a:r>
              <a:rPr lang="en-US" altLang="zh-CN" sz="2800" b="1">
                <a:solidFill>
                  <a:srgbClr val="FF0000"/>
                </a:solidFill>
              </a:rPr>
              <a:t>Boundary conditions for different channels</a:t>
            </a: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684213" y="476250"/>
            <a:ext cx="7632700" cy="579438"/>
          </a:xfrm>
          <a:prstGeom prst="rect">
            <a:avLst/>
          </a:prstGeom>
          <a:solidFill>
            <a:srgbClr val="66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200" b="1"/>
              <a:t>Coupled-channel wave functions</a:t>
            </a: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827088" y="4365625"/>
          <a:ext cx="6985000" cy="1504950"/>
        </p:xfrm>
        <a:graphic>
          <a:graphicData uri="http://schemas.openxmlformats.org/presentationml/2006/ole">
            <p:oleObj spid="_x0000_s9218" name="Equation" r:id="rId3" imgW="2476440" imgH="533160" progId="Equation.DSMT4">
              <p:embed/>
            </p:oleObj>
          </a:graphicData>
        </a:graphic>
      </p:graphicFrame>
      <p:graphicFrame>
        <p:nvGraphicFramePr>
          <p:cNvPr id="9219" name="Object 6"/>
          <p:cNvGraphicFramePr>
            <a:graphicFrameLocks noChangeAspect="1"/>
          </p:cNvGraphicFramePr>
          <p:nvPr/>
        </p:nvGraphicFramePr>
        <p:xfrm>
          <a:off x="5380038" y="2492375"/>
          <a:ext cx="2919412" cy="1103313"/>
        </p:xfrm>
        <a:graphic>
          <a:graphicData uri="http://schemas.openxmlformats.org/presentationml/2006/ole">
            <p:oleObj spid="_x0000_s9219" name="Equation" r:id="rId4" imgW="1143000" imgH="431640" progId="Equation.DSMT4">
              <p:embed/>
            </p:oleObj>
          </a:graphicData>
        </a:graphic>
      </p:graphicFrame>
      <p:sp>
        <p:nvSpPr>
          <p:cNvPr id="9224" name="Text Box 7"/>
          <p:cNvSpPr txBox="1">
            <a:spLocks noChangeArrowheads="1"/>
          </p:cNvSpPr>
          <p:nvPr/>
        </p:nvSpPr>
        <p:spPr bwMode="auto">
          <a:xfrm>
            <a:off x="280988" y="1341438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ea typeface="GungsuhChe" pitchFamily="49" charset="-127"/>
              </a:rPr>
              <a:t>(1)</a:t>
            </a:r>
            <a:r>
              <a:rPr lang="en-US" altLang="zh-CN" sz="2600" b="1">
                <a:solidFill>
                  <a:srgbClr val="0000FF"/>
                </a:solidFill>
                <a:ea typeface="GungsuhChe" pitchFamily="49" charset="-127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ea typeface="GungsuhChe" pitchFamily="49" charset="-127"/>
              </a:rPr>
              <a:t>The potential depth </a:t>
            </a:r>
            <a:r>
              <a:rPr lang="en-US" altLang="zh-CN" sz="2800" b="1" i="1">
                <a:solidFill>
                  <a:srgbClr val="0000FF"/>
                </a:solidFill>
                <a:ea typeface="GungsuhChe" pitchFamily="49" charset="-127"/>
              </a:rPr>
              <a:t>V</a:t>
            </a:r>
            <a:r>
              <a:rPr lang="en-US" altLang="zh-CN" sz="2800" b="1" i="1" baseline="-25000">
                <a:solidFill>
                  <a:srgbClr val="0000FF"/>
                </a:solidFill>
                <a:ea typeface="GungsuhChe" pitchFamily="49" charset="-127"/>
              </a:rPr>
              <a:t>0</a:t>
            </a:r>
            <a:r>
              <a:rPr lang="en-US" altLang="zh-CN" sz="2800" b="1">
                <a:solidFill>
                  <a:srgbClr val="0000FF"/>
                </a:solidFill>
                <a:ea typeface="GungsuhChe" pitchFamily="49" charset="-127"/>
              </a:rPr>
              <a:t> </a:t>
            </a:r>
            <a:r>
              <a:rPr lang="en-US" altLang="zh-CN" sz="2800" b="1">
                <a:solidFill>
                  <a:srgbClr val="0000FF"/>
                </a:solidFill>
              </a:rPr>
              <a:t>is adjusted</a:t>
            </a:r>
            <a:r>
              <a:rPr lang="en-US" altLang="zh-CN" sz="2800" b="1">
                <a:solidFill>
                  <a:srgbClr val="0000FF"/>
                </a:solidFill>
                <a:ea typeface="GungsuhChe" pitchFamily="49" charset="-127"/>
              </a:rPr>
              <a:t> to make all channels reproduce the experimental </a:t>
            </a:r>
            <a:r>
              <a:rPr lang="en-US" altLang="zh-CN" sz="2800" b="1" i="1">
                <a:solidFill>
                  <a:srgbClr val="0000FF"/>
                </a:solidFill>
                <a:ea typeface="GungsuhChe" pitchFamily="49" charset="-127"/>
              </a:rPr>
              <a:t>Q</a:t>
            </a:r>
            <a:r>
              <a:rPr lang="en-US" altLang="zh-CN" sz="2800" b="1" i="1" baseline="-10000">
                <a:solidFill>
                  <a:srgbClr val="0000FF"/>
                </a:solidFill>
                <a:ea typeface="GungsuhChe" pitchFamily="49" charset="-127"/>
              </a:rPr>
              <a:t>J</a:t>
            </a:r>
            <a:r>
              <a:rPr lang="en-US" altLang="zh-CN" sz="2800" b="1" i="1" baseline="-30000">
                <a:solidFill>
                  <a:srgbClr val="0000FF"/>
                </a:solidFill>
                <a:ea typeface="GungsuhChe" pitchFamily="49" charset="-127"/>
              </a:rPr>
              <a:t>d</a:t>
            </a:r>
            <a:r>
              <a:rPr lang="en-US" altLang="zh-CN" sz="2800" b="1" baseline="-30000">
                <a:solidFill>
                  <a:srgbClr val="0000FF"/>
                </a:solidFill>
                <a:ea typeface="GungsuhChe" pitchFamily="49" charset="-127"/>
              </a:rPr>
              <a:t>  </a:t>
            </a:r>
            <a:r>
              <a:rPr lang="en-US" altLang="zh-CN" sz="2800" b="1">
                <a:solidFill>
                  <a:srgbClr val="0000FF"/>
                </a:solidFill>
                <a:ea typeface="GungsuhChe" pitchFamily="49" charset="-127"/>
              </a:rPr>
              <a:t>values.</a:t>
            </a:r>
            <a:r>
              <a:rPr lang="en-US" altLang="zh-CN" sz="2600" b="1">
                <a:solidFill>
                  <a:srgbClr val="3333FF"/>
                </a:solidFill>
                <a:ea typeface="GungsuhChe" pitchFamily="49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384527-7262-4CCE-B9EE-BF3F49EDFA8A}" type="slidenum">
              <a:rPr lang="en-US" altLang="zh-CN" smtClean="0">
                <a:latin typeface="Arial" charset="0"/>
              </a:rPr>
              <a:pPr/>
              <a:t>63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solidFill>
            <a:srgbClr val="66FFCC"/>
          </a:solidFill>
        </p:spPr>
        <p:txBody>
          <a:bodyPr/>
          <a:lstStyle/>
          <a:p>
            <a:pPr eaLnBrk="1" hangingPunct="1"/>
            <a:r>
              <a:rPr lang="en-US" altLang="zh-CN" sz="3600" b="1" smtClean="0"/>
              <a:t>Alpha-cluster formation</a:t>
            </a:r>
            <a:r>
              <a:rPr lang="en-US" altLang="zh-CN" smtClean="0"/>
              <a:t> 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12875"/>
            <a:ext cx="7715250" cy="4492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400" b="1" smtClean="0">
                <a:solidFill>
                  <a:srgbClr val="3333FF"/>
                </a:solidFill>
              </a:rPr>
              <a:t>A constant preformation factor is used for all even-even nuclei (</a:t>
            </a:r>
            <a:r>
              <a:rPr lang="en-US" altLang="zh-CN" sz="2400" b="1" i="1" smtClean="0">
                <a:solidFill>
                  <a:srgbClr val="3333FF"/>
                </a:solidFill>
              </a:rPr>
              <a:t>P</a:t>
            </a:r>
            <a:r>
              <a:rPr lang="el-GR" altLang="zh-CN" sz="2400" b="1" i="1" baseline="-25000" smtClean="0">
                <a:solidFill>
                  <a:srgbClr val="3333FF"/>
                </a:solidFill>
                <a:cs typeface="Arial" charset="0"/>
              </a:rPr>
              <a:t>α</a:t>
            </a:r>
            <a:r>
              <a:rPr lang="en-US" altLang="zh-CN" sz="2400" b="1" smtClean="0">
                <a:solidFill>
                  <a:srgbClr val="3333FF"/>
                </a:solidFill>
              </a:rPr>
              <a:t> =0.36).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/>
              <a:t>   This value is not only consistent with the experimental data of open-shell nuclei but also supported by the microscopic calculation.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CN" sz="2400" b="1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400" b="1" smtClean="0">
                <a:solidFill>
                  <a:srgbClr val="3333FF"/>
                </a:solidFill>
              </a:rPr>
              <a:t>The hypothesis of Boltzmann distributions </a:t>
            </a:r>
            <a:r>
              <a:rPr lang="el-GR" altLang="zh-CN" sz="2400" b="1" smtClean="0">
                <a:solidFill>
                  <a:srgbClr val="3333FF"/>
                </a:solidFill>
                <a:cs typeface="Arial" charset="0"/>
              </a:rPr>
              <a:t>ρ</a:t>
            </a:r>
            <a:r>
              <a:rPr lang="en-US" altLang="zh-CN" sz="2400" b="1" smtClean="0">
                <a:solidFill>
                  <a:srgbClr val="3333FF"/>
                </a:solidFill>
                <a:cs typeface="Arial" charset="0"/>
              </a:rPr>
              <a:t>(</a:t>
            </a:r>
            <a:r>
              <a:rPr lang="en-US" altLang="zh-CN" sz="2400" b="1" i="1" smtClean="0">
                <a:solidFill>
                  <a:srgbClr val="3333FF"/>
                </a:solidFill>
                <a:cs typeface="Arial" charset="0"/>
              </a:rPr>
              <a:t>E</a:t>
            </a:r>
            <a:r>
              <a:rPr lang="en-US" altLang="zh-CN" sz="2400" b="1" i="1" baseline="-25000" smtClean="0">
                <a:solidFill>
                  <a:srgbClr val="3333FF"/>
                </a:solidFill>
                <a:cs typeface="Arial" charset="0"/>
              </a:rPr>
              <a:t>I</a:t>
            </a:r>
            <a:r>
              <a:rPr lang="en-US" altLang="zh-CN" sz="2400" b="1" smtClean="0">
                <a:solidFill>
                  <a:srgbClr val="3333FF"/>
                </a:solidFill>
                <a:cs typeface="Arial" charset="0"/>
              </a:rPr>
              <a:t>)</a:t>
            </a:r>
            <a:r>
              <a:rPr lang="en-US" altLang="zh-CN" sz="2400" b="1" smtClean="0">
                <a:solidFill>
                  <a:srgbClr val="3333FF"/>
                </a:solidFill>
              </a:rPr>
              <a:t> is proposed for daughter states, as Einstein did for molecules with a set of discrete states.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 smtClean="0"/>
              <a:t>   This implies that there is a gradual decline in the </a:t>
            </a:r>
            <a:r>
              <a:rPr lang="en-US" altLang="zh-CN" sz="2400" b="1" i="1" smtClean="0"/>
              <a:t>P</a:t>
            </a:r>
            <a:r>
              <a:rPr lang="el-GR" altLang="zh-CN" sz="2400" b="1" i="1" baseline="-25000" smtClean="0"/>
              <a:t>α</a:t>
            </a:r>
            <a:r>
              <a:rPr lang="en-US" altLang="zh-CN" sz="2400" b="1" smtClean="0"/>
              <a:t> factor with increasing daughter spins.</a:t>
            </a:r>
            <a:r>
              <a:rPr lang="en-US" altLang="zh-CN" sz="2800" b="1" smtClean="0"/>
              <a:t> </a:t>
            </a:r>
            <a:endParaRPr lang="en-US" altLang="zh-CN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C2954E-CD83-464D-8CA3-F62A11150F88}" type="slidenum">
              <a:rPr lang="en-US" altLang="zh-CN" smtClean="0">
                <a:latin typeface="Arial" charset="0"/>
              </a:rPr>
              <a:pPr/>
              <a:t>64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246" name="Text Box 2"/>
          <p:cNvSpPr txBox="1">
            <a:spLocks noChangeArrowheads="1"/>
          </p:cNvSpPr>
          <p:nvPr/>
        </p:nvSpPr>
        <p:spPr bwMode="auto">
          <a:xfrm>
            <a:off x="484188" y="476250"/>
            <a:ext cx="7993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3333FF"/>
                </a:solidFill>
              </a:rPr>
              <a:t>The total decay width representing the tunneling through the deformed barrier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2268538" y="1412875"/>
          <a:ext cx="3186112" cy="660400"/>
        </p:xfrm>
        <a:graphic>
          <a:graphicData uri="http://schemas.openxmlformats.org/presentationml/2006/ole">
            <p:oleObj spid="_x0000_s10242" name="Equation" r:id="rId3" imgW="1346040" imgH="279360" progId="Equation.DSMT4">
              <p:embed/>
            </p:oleObj>
          </a:graphicData>
        </a:graphic>
      </p:graphicFrame>
      <p:sp>
        <p:nvSpPr>
          <p:cNvPr id="10247" name="Text Box 4"/>
          <p:cNvSpPr txBox="1">
            <a:spLocks noChangeArrowheads="1"/>
          </p:cNvSpPr>
          <p:nvPr/>
        </p:nvSpPr>
        <p:spPr bwMode="auto">
          <a:xfrm>
            <a:off x="468313" y="2133600"/>
            <a:ext cx="82089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/>
              <a:t>The partial decay width corresponding to the decay into a core state </a:t>
            </a:r>
            <a:r>
              <a:rPr lang="en-US" altLang="zh-CN" sz="2400" b="1" i="1"/>
              <a:t>I </a:t>
            </a:r>
          </a:p>
        </p:txBody>
      </p:sp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1908175" y="3141663"/>
          <a:ext cx="4392613" cy="1033462"/>
        </p:xfrm>
        <a:graphic>
          <a:graphicData uri="http://schemas.openxmlformats.org/presentationml/2006/ole">
            <p:oleObj spid="_x0000_s10243" name="Equation" r:id="rId4" imgW="1942920" imgH="457200" progId="Equation.DSMT4">
              <p:embed/>
            </p:oleObj>
          </a:graphicData>
        </a:graphic>
      </p:graphicFrame>
      <p:sp>
        <p:nvSpPr>
          <p:cNvPr id="10248" name="Text Box 6"/>
          <p:cNvSpPr txBox="1">
            <a:spLocks noChangeArrowheads="1"/>
          </p:cNvSpPr>
          <p:nvPr/>
        </p:nvSpPr>
        <p:spPr bwMode="auto">
          <a:xfrm>
            <a:off x="539750" y="4365625"/>
            <a:ext cx="784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The alpha-decay half-lives and branching ratios (BR) are expressed as</a:t>
            </a:r>
          </a:p>
        </p:txBody>
      </p:sp>
      <p:graphicFrame>
        <p:nvGraphicFramePr>
          <p:cNvPr id="10244" name="Object 7"/>
          <p:cNvGraphicFramePr>
            <a:graphicFrameLocks noChangeAspect="1"/>
          </p:cNvGraphicFramePr>
          <p:nvPr/>
        </p:nvGraphicFramePr>
        <p:xfrm>
          <a:off x="2268538" y="5300663"/>
          <a:ext cx="3959225" cy="1039812"/>
        </p:xfrm>
        <a:graphic>
          <a:graphicData uri="http://schemas.openxmlformats.org/presentationml/2006/ole">
            <p:oleObj spid="_x0000_s10244" name="Equation" r:id="rId5" imgW="1739880" imgH="45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474798-CB99-4076-8EE9-B6AFCFF27EB4}" type="slidenum">
              <a:rPr lang="en-US" altLang="zh-CN" smtClean="0">
                <a:latin typeface="Arial" charset="0"/>
              </a:rPr>
              <a:pPr/>
              <a:t>65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59395" name="Picture 2" descr="PRC83-Qvalu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844675"/>
            <a:ext cx="8229600" cy="3833813"/>
          </a:xfrm>
          <a:noFill/>
        </p:spPr>
      </p:pic>
      <p:sp>
        <p:nvSpPr>
          <p:cNvPr id="59396" name="Text Box 3"/>
          <p:cNvSpPr txBox="1">
            <a:spLocks noChangeArrowheads="1"/>
          </p:cNvSpPr>
          <p:nvPr/>
        </p:nvSpPr>
        <p:spPr bwMode="auto">
          <a:xfrm>
            <a:off x="539750" y="476250"/>
            <a:ext cx="8064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3333FF"/>
                </a:solidFill>
              </a:rPr>
              <a:t>Sensitivity of the calculated half-lives and branching ratios to the decay Q</a:t>
            </a:r>
            <a:r>
              <a:rPr lang="en-US" altLang="zh-CN" sz="2400" b="1" baseline="-25000">
                <a:solidFill>
                  <a:srgbClr val="3333FF"/>
                </a:solidFill>
              </a:rPr>
              <a:t>0</a:t>
            </a:r>
            <a:r>
              <a:rPr lang="en-US" altLang="zh-CN" sz="2400" b="1">
                <a:solidFill>
                  <a:srgbClr val="3333FF"/>
                </a:solidFill>
              </a:rPr>
              <a:t> value for the alpha decay of </a:t>
            </a:r>
            <a:r>
              <a:rPr lang="en-US" altLang="zh-CN" sz="2400" b="1" baseline="30000">
                <a:solidFill>
                  <a:srgbClr val="3333FF"/>
                </a:solidFill>
              </a:rPr>
              <a:t>244</a:t>
            </a:r>
            <a:r>
              <a:rPr lang="en-US" altLang="zh-CN" sz="2400" b="1">
                <a:solidFill>
                  <a:srgbClr val="3333FF"/>
                </a:solidFill>
              </a:rPr>
              <a:t>Cm, showing the crucial effect on half-lives.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EEB986-85AB-4EB1-8EFB-3B1F36B48B37}" type="slidenum">
              <a:rPr lang="en-US" altLang="zh-CN" smtClean="0">
                <a:latin typeface="Arial" charset="0"/>
              </a:rPr>
              <a:pPr/>
              <a:t>66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60419" name="Picture 2" descr="PRC83-E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412875"/>
            <a:ext cx="4176712" cy="4752975"/>
          </a:xfrm>
          <a:noFill/>
        </p:spPr>
      </p:pic>
      <p:sp>
        <p:nvSpPr>
          <p:cNvPr id="60420" name="Text Box 3"/>
          <p:cNvSpPr txBox="1">
            <a:spLocks noChangeArrowheads="1"/>
          </p:cNvSpPr>
          <p:nvPr/>
        </p:nvSpPr>
        <p:spPr bwMode="auto">
          <a:xfrm>
            <a:off x="4859338" y="1484313"/>
            <a:ext cx="3529012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/>
              <a:t>The decrease of BR with increasing the </a:t>
            </a:r>
            <a:r>
              <a:rPr lang="en-US" altLang="zh-CN" sz="2400" b="1" i="1"/>
              <a:t>E</a:t>
            </a:r>
            <a:r>
              <a:rPr lang="en-US" altLang="zh-CN" sz="2400" b="1" i="1" baseline="-25000"/>
              <a:t>2</a:t>
            </a:r>
            <a:r>
              <a:rPr lang="en-US" altLang="zh-CN" sz="2400" b="1" i="1"/>
              <a:t> </a:t>
            </a:r>
            <a:r>
              <a:rPr lang="en-US" altLang="zh-CN" sz="2400" b="1"/>
              <a:t>value is more evident as we proceed to higher-spin states. </a:t>
            </a:r>
          </a:p>
          <a:p>
            <a:endParaRPr lang="en-US" altLang="zh-CN" sz="2400" b="1"/>
          </a:p>
          <a:p>
            <a:r>
              <a:rPr lang="en-US" altLang="zh-CN" sz="2400" b="1">
                <a:solidFill>
                  <a:srgbClr val="006600"/>
                </a:solidFill>
              </a:rPr>
              <a:t>There is an increase in the half-life by about 28% as the </a:t>
            </a:r>
            <a:r>
              <a:rPr lang="en-US" altLang="zh-CN" sz="2400" b="1" i="1">
                <a:solidFill>
                  <a:srgbClr val="006600"/>
                </a:solidFill>
              </a:rPr>
              <a:t>E</a:t>
            </a:r>
            <a:r>
              <a:rPr lang="en-US" altLang="zh-CN" sz="2400" b="1" i="1" baseline="-25000">
                <a:solidFill>
                  <a:srgbClr val="006600"/>
                </a:solidFill>
              </a:rPr>
              <a:t>2</a:t>
            </a:r>
            <a:r>
              <a:rPr lang="en-US" altLang="zh-CN" sz="2400" b="1" i="1">
                <a:solidFill>
                  <a:srgbClr val="006600"/>
                </a:solidFill>
              </a:rPr>
              <a:t> </a:t>
            </a:r>
            <a:r>
              <a:rPr lang="en-US" altLang="zh-CN" sz="2400" b="1">
                <a:solidFill>
                  <a:srgbClr val="006600"/>
                </a:solidFill>
              </a:rPr>
              <a:t>value is varied from 40 to 80 keV.</a:t>
            </a:r>
          </a:p>
        </p:txBody>
      </p:sp>
      <p:sp>
        <p:nvSpPr>
          <p:cNvPr id="60421" name="Text Box 4"/>
          <p:cNvSpPr txBox="1">
            <a:spLocks noChangeArrowheads="1"/>
          </p:cNvSpPr>
          <p:nvPr/>
        </p:nvSpPr>
        <p:spPr bwMode="auto">
          <a:xfrm>
            <a:off x="539750" y="333375"/>
            <a:ext cx="81565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3333FF"/>
                </a:solidFill>
              </a:rPr>
              <a:t>Sensitivity of the calculated branching ratios to the energy spectrum of daughter nuclei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6FB5495-574B-4B6F-9093-27F23E39B2C2}" type="slidenum">
              <a:rPr lang="en-US" altLang="zh-CN" smtClean="0">
                <a:latin typeface="Arial" charset="0"/>
              </a:rPr>
              <a:pPr/>
              <a:t>67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61443" name="Picture 2" descr="PRC83-BETA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773238"/>
            <a:ext cx="8229600" cy="3827462"/>
          </a:xfrm>
          <a:noFill/>
        </p:spPr>
      </p:pic>
      <p:sp>
        <p:nvSpPr>
          <p:cNvPr id="61444" name="Text Box 3"/>
          <p:cNvSpPr txBox="1">
            <a:spLocks noChangeArrowheads="1"/>
          </p:cNvSpPr>
          <p:nvPr/>
        </p:nvSpPr>
        <p:spPr bwMode="auto">
          <a:xfrm>
            <a:off x="539750" y="620713"/>
            <a:ext cx="8135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3333FF"/>
                </a:solidFill>
              </a:rPr>
              <a:t>Sensitivity of the calculated branching ratios and half-lives to the deformation </a:t>
            </a:r>
            <a:r>
              <a:rPr lang="el-GR" altLang="zh-CN" sz="2400" b="1">
                <a:solidFill>
                  <a:srgbClr val="3333FF"/>
                </a:solidFill>
                <a:cs typeface="Arial" charset="0"/>
              </a:rPr>
              <a:t>β</a:t>
            </a:r>
            <a:r>
              <a:rPr lang="en-US" altLang="zh-CN" sz="2400" b="1" baseline="-25000">
                <a:solidFill>
                  <a:srgbClr val="3333FF"/>
                </a:solidFill>
                <a:cs typeface="Arial" charset="0"/>
              </a:rPr>
              <a:t>2</a:t>
            </a:r>
            <a:r>
              <a:rPr lang="en-US" altLang="zh-CN" sz="2400" b="1">
                <a:solidFill>
                  <a:srgbClr val="3333FF"/>
                </a:solidFill>
                <a:cs typeface="Arial" charset="0"/>
              </a:rPr>
              <a:t> values of daughter nuclei</a:t>
            </a:r>
            <a:endParaRPr lang="el-GR" altLang="zh-CN" sz="2400" b="1">
              <a:solidFill>
                <a:srgbClr val="3333FF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63C9CB-F4D1-40B1-B2CC-1ABD62127451}" type="slidenum">
              <a:rPr lang="en-US" altLang="zh-CN" smtClean="0">
                <a:latin typeface="Arial" charset="0"/>
              </a:rPr>
              <a:pPr/>
              <a:t>68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11268" name="Picture 5" descr="New-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900113" y="1484313"/>
            <a:ext cx="6551612" cy="3790950"/>
          </a:xfrm>
          <a:noFill/>
        </p:spPr>
      </p:pic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539750" y="404813"/>
            <a:ext cx="82089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0000FF"/>
                </a:solidFill>
                <a:latin typeface="Times New Roman" pitchFamily="18" charset="0"/>
              </a:rPr>
              <a:t>The comparison of experimental alpha-decay half-lives with theoretical ones for well-deformed emitters</a:t>
            </a:r>
          </a:p>
        </p:txBody>
      </p:sp>
      <p:graphicFrame>
        <p:nvGraphicFramePr>
          <p:cNvPr id="11266" name="Object 7"/>
          <p:cNvGraphicFramePr>
            <a:graphicFrameLocks noChangeAspect="1"/>
          </p:cNvGraphicFramePr>
          <p:nvPr>
            <p:ph sz="half" idx="4294967295"/>
          </p:nvPr>
        </p:nvGraphicFramePr>
        <p:xfrm>
          <a:off x="1692275" y="5373688"/>
          <a:ext cx="4537075" cy="965200"/>
        </p:xfrm>
        <a:graphic>
          <a:graphicData uri="http://schemas.openxmlformats.org/presentationml/2006/ole">
            <p:oleObj spid="_x0000_s11266" name="Equation" r:id="rId4" imgW="2387520" imgH="5079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594C92-5E78-436B-BE58-1B06E4022AB6}" type="slidenum">
              <a:rPr lang="en-US" altLang="zh-CN" smtClean="0">
                <a:latin typeface="Arial" charset="0"/>
              </a:rPr>
              <a:pPr/>
              <a:t>69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539750" y="333375"/>
            <a:ext cx="8148638" cy="5794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Calculated results for two isotopes of Pu</a:t>
            </a:r>
            <a:r>
              <a:rPr lang="en-US" altLang="zh-CN" sz="2800" b="1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62468" name="Group 59"/>
          <p:cNvGrpSpPr>
            <a:grpSpLocks/>
          </p:cNvGrpSpPr>
          <p:nvPr/>
        </p:nvGrpSpPr>
        <p:grpSpPr bwMode="auto">
          <a:xfrm>
            <a:off x="323850" y="1125538"/>
            <a:ext cx="4105275" cy="5329237"/>
            <a:chOff x="204" y="709"/>
            <a:chExt cx="2586" cy="3357"/>
          </a:xfrm>
        </p:grpSpPr>
        <p:sp>
          <p:nvSpPr>
            <p:cNvPr id="62497" name="Line 4"/>
            <p:cNvSpPr>
              <a:spLocks noChangeShapeType="1"/>
            </p:cNvSpPr>
            <p:nvPr/>
          </p:nvSpPr>
          <p:spPr bwMode="auto">
            <a:xfrm>
              <a:off x="310" y="1164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98" name="Line 5"/>
            <p:cNvSpPr>
              <a:spLocks noChangeShapeType="1"/>
            </p:cNvSpPr>
            <p:nvPr/>
          </p:nvSpPr>
          <p:spPr bwMode="auto">
            <a:xfrm>
              <a:off x="881" y="1164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99" name="Line 6"/>
            <p:cNvSpPr>
              <a:spLocks noChangeShapeType="1"/>
            </p:cNvSpPr>
            <p:nvPr/>
          </p:nvSpPr>
          <p:spPr bwMode="auto">
            <a:xfrm>
              <a:off x="881" y="356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00" name="Line 7"/>
            <p:cNvSpPr>
              <a:spLocks noChangeShapeType="1"/>
            </p:cNvSpPr>
            <p:nvPr/>
          </p:nvSpPr>
          <p:spPr bwMode="auto">
            <a:xfrm>
              <a:off x="881" y="3227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01" name="Line 8"/>
            <p:cNvSpPr>
              <a:spLocks noChangeShapeType="1"/>
            </p:cNvSpPr>
            <p:nvPr/>
          </p:nvSpPr>
          <p:spPr bwMode="auto">
            <a:xfrm>
              <a:off x="881" y="275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02" name="Line 9"/>
            <p:cNvSpPr>
              <a:spLocks noChangeShapeType="1"/>
            </p:cNvSpPr>
            <p:nvPr/>
          </p:nvSpPr>
          <p:spPr bwMode="auto">
            <a:xfrm>
              <a:off x="881" y="221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03" name="Text Box 10"/>
            <p:cNvSpPr txBox="1">
              <a:spLocks noChangeArrowheads="1"/>
            </p:cNvSpPr>
            <p:nvPr/>
          </p:nvSpPr>
          <p:spPr bwMode="auto">
            <a:xfrm>
              <a:off x="2442" y="3426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504" name="Text Box 11"/>
            <p:cNvSpPr txBox="1">
              <a:spLocks noChangeArrowheads="1"/>
            </p:cNvSpPr>
            <p:nvPr/>
          </p:nvSpPr>
          <p:spPr bwMode="auto">
            <a:xfrm>
              <a:off x="2427" y="3077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505" name="Text Box 12"/>
            <p:cNvSpPr txBox="1">
              <a:spLocks noChangeArrowheads="1"/>
            </p:cNvSpPr>
            <p:nvPr/>
          </p:nvSpPr>
          <p:spPr bwMode="auto">
            <a:xfrm>
              <a:off x="2435" y="2609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506" name="Text Box 13"/>
            <p:cNvSpPr txBox="1">
              <a:spLocks noChangeArrowheads="1"/>
            </p:cNvSpPr>
            <p:nvPr/>
          </p:nvSpPr>
          <p:spPr bwMode="auto">
            <a:xfrm>
              <a:off x="2427" y="2071"/>
              <a:ext cx="2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507" name="Text Box 14"/>
            <p:cNvSpPr txBox="1">
              <a:spLocks noChangeArrowheads="1"/>
            </p:cNvSpPr>
            <p:nvPr/>
          </p:nvSpPr>
          <p:spPr bwMode="auto">
            <a:xfrm>
              <a:off x="1021" y="791"/>
              <a:ext cx="52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2508" name="Text Box 15"/>
            <p:cNvSpPr txBox="1">
              <a:spLocks noChangeArrowheads="1"/>
            </p:cNvSpPr>
            <p:nvPr/>
          </p:nvSpPr>
          <p:spPr bwMode="auto">
            <a:xfrm>
              <a:off x="1792" y="791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2509" name="Text Box 16"/>
            <p:cNvSpPr txBox="1">
              <a:spLocks noChangeArrowheads="1"/>
            </p:cNvSpPr>
            <p:nvPr/>
          </p:nvSpPr>
          <p:spPr bwMode="auto">
            <a:xfrm>
              <a:off x="250" y="837"/>
              <a:ext cx="65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240</a:t>
              </a:r>
              <a:r>
                <a:rPr lang="en-US" altLang="zh-CN" sz="2800" b="1"/>
                <a:t>Pu</a:t>
              </a:r>
            </a:p>
          </p:txBody>
        </p:sp>
        <p:sp>
          <p:nvSpPr>
            <p:cNvPr id="62510" name="Text Box 17"/>
            <p:cNvSpPr txBox="1">
              <a:spLocks noChangeArrowheads="1"/>
            </p:cNvSpPr>
            <p:nvPr/>
          </p:nvSpPr>
          <p:spPr bwMode="auto">
            <a:xfrm>
              <a:off x="1028" y="3281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72.8</a:t>
              </a:r>
            </a:p>
          </p:txBody>
        </p:sp>
        <p:sp>
          <p:nvSpPr>
            <p:cNvPr id="62511" name="Text Box 18"/>
            <p:cNvSpPr txBox="1">
              <a:spLocks noChangeArrowheads="1"/>
            </p:cNvSpPr>
            <p:nvPr/>
          </p:nvSpPr>
          <p:spPr bwMode="auto">
            <a:xfrm>
              <a:off x="1707" y="3277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72.22</a:t>
              </a:r>
            </a:p>
          </p:txBody>
        </p:sp>
        <p:sp>
          <p:nvSpPr>
            <p:cNvPr id="62512" name="Text Box 19"/>
            <p:cNvSpPr txBox="1">
              <a:spLocks noChangeArrowheads="1"/>
            </p:cNvSpPr>
            <p:nvPr/>
          </p:nvSpPr>
          <p:spPr bwMode="auto">
            <a:xfrm>
              <a:off x="1032" y="2878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27.1</a:t>
              </a:r>
            </a:p>
          </p:txBody>
        </p:sp>
        <p:sp>
          <p:nvSpPr>
            <p:cNvPr id="62513" name="Text Box 20"/>
            <p:cNvSpPr txBox="1">
              <a:spLocks noChangeArrowheads="1"/>
            </p:cNvSpPr>
            <p:nvPr/>
          </p:nvSpPr>
          <p:spPr bwMode="auto">
            <a:xfrm>
              <a:off x="1696" y="287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27.73</a:t>
              </a:r>
            </a:p>
          </p:txBody>
        </p:sp>
        <p:sp>
          <p:nvSpPr>
            <p:cNvPr id="62514" name="Text Box 21"/>
            <p:cNvSpPr txBox="1">
              <a:spLocks noChangeArrowheads="1"/>
            </p:cNvSpPr>
            <p:nvPr/>
          </p:nvSpPr>
          <p:spPr bwMode="auto">
            <a:xfrm>
              <a:off x="985" y="2424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0.084</a:t>
              </a:r>
            </a:p>
          </p:txBody>
        </p:sp>
        <p:sp>
          <p:nvSpPr>
            <p:cNvPr id="62515" name="Text Box 22"/>
            <p:cNvSpPr txBox="1">
              <a:spLocks noChangeArrowheads="1"/>
            </p:cNvSpPr>
            <p:nvPr/>
          </p:nvSpPr>
          <p:spPr bwMode="auto">
            <a:xfrm>
              <a:off x="1752" y="2415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0.048</a:t>
              </a:r>
            </a:p>
          </p:txBody>
        </p:sp>
        <p:sp>
          <p:nvSpPr>
            <p:cNvPr id="62516" name="Text Box 23"/>
            <p:cNvSpPr txBox="1">
              <a:spLocks noChangeArrowheads="1"/>
            </p:cNvSpPr>
            <p:nvPr/>
          </p:nvSpPr>
          <p:spPr bwMode="auto">
            <a:xfrm>
              <a:off x="1698" y="1889"/>
              <a:ext cx="8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0.00147</a:t>
              </a:r>
            </a:p>
          </p:txBody>
        </p:sp>
        <p:sp>
          <p:nvSpPr>
            <p:cNvPr id="62517" name="Text Box 24"/>
            <p:cNvSpPr txBox="1">
              <a:spLocks noChangeArrowheads="1"/>
            </p:cNvSpPr>
            <p:nvPr/>
          </p:nvSpPr>
          <p:spPr bwMode="auto">
            <a:xfrm>
              <a:off x="884" y="1894"/>
              <a:ext cx="8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0.00106</a:t>
              </a:r>
            </a:p>
          </p:txBody>
        </p:sp>
        <p:sp>
          <p:nvSpPr>
            <p:cNvPr id="62518" name="Text Box 25"/>
            <p:cNvSpPr txBox="1">
              <a:spLocks noChangeArrowheads="1"/>
            </p:cNvSpPr>
            <p:nvPr/>
          </p:nvSpPr>
          <p:spPr bwMode="auto">
            <a:xfrm>
              <a:off x="204" y="3703"/>
              <a:ext cx="258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2.07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11</a:t>
              </a:r>
              <a:r>
                <a:rPr lang="en-US" altLang="zh-CN" sz="2400" b="1" baseline="30000"/>
                <a:t> </a:t>
              </a:r>
              <a:r>
                <a:rPr lang="en-US" altLang="zh-CN" sz="2400" b="1">
                  <a:solidFill>
                    <a:srgbClr val="FF0000"/>
                  </a:solidFill>
                </a:rPr>
                <a:t>2.74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11</a:t>
              </a:r>
            </a:p>
          </p:txBody>
        </p:sp>
        <p:sp>
          <p:nvSpPr>
            <p:cNvPr id="62519" name="Rectangle 26"/>
            <p:cNvSpPr>
              <a:spLocks noChangeArrowheads="1"/>
            </p:cNvSpPr>
            <p:nvPr/>
          </p:nvSpPr>
          <p:spPr bwMode="auto">
            <a:xfrm>
              <a:off x="231" y="709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520" name="Line 27"/>
            <p:cNvSpPr>
              <a:spLocks noChangeShapeType="1"/>
            </p:cNvSpPr>
            <p:nvPr/>
          </p:nvSpPr>
          <p:spPr bwMode="auto">
            <a:xfrm>
              <a:off x="885" y="1622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521" name="Text Box 28"/>
            <p:cNvSpPr txBox="1">
              <a:spLocks noChangeArrowheads="1"/>
            </p:cNvSpPr>
            <p:nvPr/>
          </p:nvSpPr>
          <p:spPr bwMode="auto">
            <a:xfrm>
              <a:off x="2434" y="1458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522" name="Text Box 29"/>
            <p:cNvSpPr txBox="1">
              <a:spLocks noChangeArrowheads="1"/>
            </p:cNvSpPr>
            <p:nvPr/>
          </p:nvSpPr>
          <p:spPr bwMode="auto">
            <a:xfrm>
              <a:off x="863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4.6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0000FF"/>
                  </a:solidFill>
                  <a:cs typeface="Arial" charset="0"/>
                </a:rPr>
                <a:t>-5</a:t>
              </a:r>
              <a:endParaRPr lang="en-US" altLang="zh-CN" sz="2400" b="1">
                <a:solidFill>
                  <a:srgbClr val="0000FF"/>
                </a:solidFill>
              </a:endParaRPr>
            </a:p>
          </p:txBody>
        </p:sp>
        <p:sp>
          <p:nvSpPr>
            <p:cNvPr id="62523" name="Text Box 30"/>
            <p:cNvSpPr txBox="1">
              <a:spLocks noChangeArrowheads="1"/>
            </p:cNvSpPr>
            <p:nvPr/>
          </p:nvSpPr>
          <p:spPr bwMode="auto">
            <a:xfrm>
              <a:off x="1677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4.6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-6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62469" name="Group 60"/>
          <p:cNvGrpSpPr>
            <a:grpSpLocks/>
          </p:cNvGrpSpPr>
          <p:nvPr/>
        </p:nvGrpSpPr>
        <p:grpSpPr bwMode="auto">
          <a:xfrm>
            <a:off x="4600575" y="1125538"/>
            <a:ext cx="4105275" cy="5329237"/>
            <a:chOff x="2898" y="709"/>
            <a:chExt cx="2586" cy="3357"/>
          </a:xfrm>
        </p:grpSpPr>
        <p:sp>
          <p:nvSpPr>
            <p:cNvPr id="62470" name="Line 32"/>
            <p:cNvSpPr>
              <a:spLocks noChangeShapeType="1"/>
            </p:cNvSpPr>
            <p:nvPr/>
          </p:nvSpPr>
          <p:spPr bwMode="auto">
            <a:xfrm>
              <a:off x="3004" y="1164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1" name="Line 33"/>
            <p:cNvSpPr>
              <a:spLocks noChangeShapeType="1"/>
            </p:cNvSpPr>
            <p:nvPr/>
          </p:nvSpPr>
          <p:spPr bwMode="auto">
            <a:xfrm>
              <a:off x="3575" y="1164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2" name="Line 34"/>
            <p:cNvSpPr>
              <a:spLocks noChangeShapeType="1"/>
            </p:cNvSpPr>
            <p:nvPr/>
          </p:nvSpPr>
          <p:spPr bwMode="auto">
            <a:xfrm>
              <a:off x="3575" y="356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3" name="Line 35"/>
            <p:cNvSpPr>
              <a:spLocks noChangeShapeType="1"/>
            </p:cNvSpPr>
            <p:nvPr/>
          </p:nvSpPr>
          <p:spPr bwMode="auto">
            <a:xfrm>
              <a:off x="3575" y="3227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4" name="Line 36"/>
            <p:cNvSpPr>
              <a:spLocks noChangeShapeType="1"/>
            </p:cNvSpPr>
            <p:nvPr/>
          </p:nvSpPr>
          <p:spPr bwMode="auto">
            <a:xfrm>
              <a:off x="3575" y="275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5" name="Line 37"/>
            <p:cNvSpPr>
              <a:spLocks noChangeShapeType="1"/>
            </p:cNvSpPr>
            <p:nvPr/>
          </p:nvSpPr>
          <p:spPr bwMode="auto">
            <a:xfrm>
              <a:off x="3575" y="221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6" name="Text Box 38"/>
            <p:cNvSpPr txBox="1">
              <a:spLocks noChangeArrowheads="1"/>
            </p:cNvSpPr>
            <p:nvPr/>
          </p:nvSpPr>
          <p:spPr bwMode="auto">
            <a:xfrm>
              <a:off x="5136" y="3426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477" name="Text Box 39"/>
            <p:cNvSpPr txBox="1">
              <a:spLocks noChangeArrowheads="1"/>
            </p:cNvSpPr>
            <p:nvPr/>
          </p:nvSpPr>
          <p:spPr bwMode="auto">
            <a:xfrm>
              <a:off x="5121" y="3077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478" name="Text Box 40"/>
            <p:cNvSpPr txBox="1">
              <a:spLocks noChangeArrowheads="1"/>
            </p:cNvSpPr>
            <p:nvPr/>
          </p:nvSpPr>
          <p:spPr bwMode="auto">
            <a:xfrm>
              <a:off x="5129" y="2609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479" name="Text Box 41"/>
            <p:cNvSpPr txBox="1">
              <a:spLocks noChangeArrowheads="1"/>
            </p:cNvSpPr>
            <p:nvPr/>
          </p:nvSpPr>
          <p:spPr bwMode="auto">
            <a:xfrm>
              <a:off x="5121" y="2071"/>
              <a:ext cx="2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480" name="Text Box 42"/>
            <p:cNvSpPr txBox="1">
              <a:spLocks noChangeArrowheads="1"/>
            </p:cNvSpPr>
            <p:nvPr/>
          </p:nvSpPr>
          <p:spPr bwMode="auto">
            <a:xfrm>
              <a:off x="3715" y="791"/>
              <a:ext cx="52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2481" name="Text Box 43"/>
            <p:cNvSpPr txBox="1">
              <a:spLocks noChangeArrowheads="1"/>
            </p:cNvSpPr>
            <p:nvPr/>
          </p:nvSpPr>
          <p:spPr bwMode="auto">
            <a:xfrm>
              <a:off x="4486" y="791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2482" name="Text Box 44"/>
            <p:cNvSpPr txBox="1">
              <a:spLocks noChangeArrowheads="1"/>
            </p:cNvSpPr>
            <p:nvPr/>
          </p:nvSpPr>
          <p:spPr bwMode="auto">
            <a:xfrm>
              <a:off x="2944" y="837"/>
              <a:ext cx="65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242</a:t>
              </a:r>
              <a:r>
                <a:rPr lang="en-US" altLang="zh-CN" sz="2800" b="1"/>
                <a:t>Pu</a:t>
              </a:r>
            </a:p>
          </p:txBody>
        </p:sp>
        <p:sp>
          <p:nvSpPr>
            <p:cNvPr id="62483" name="Text Box 45"/>
            <p:cNvSpPr txBox="1">
              <a:spLocks noChangeArrowheads="1"/>
            </p:cNvSpPr>
            <p:nvPr/>
          </p:nvSpPr>
          <p:spPr bwMode="auto">
            <a:xfrm>
              <a:off x="3659" y="3281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76.49</a:t>
              </a:r>
            </a:p>
          </p:txBody>
        </p:sp>
        <p:sp>
          <p:nvSpPr>
            <p:cNvPr id="62484" name="Text Box 46"/>
            <p:cNvSpPr txBox="1">
              <a:spLocks noChangeArrowheads="1"/>
            </p:cNvSpPr>
            <p:nvPr/>
          </p:nvSpPr>
          <p:spPr bwMode="auto">
            <a:xfrm>
              <a:off x="4401" y="3277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76.12</a:t>
              </a:r>
            </a:p>
          </p:txBody>
        </p:sp>
        <p:sp>
          <p:nvSpPr>
            <p:cNvPr id="62485" name="Text Box 47"/>
            <p:cNvSpPr txBox="1">
              <a:spLocks noChangeArrowheads="1"/>
            </p:cNvSpPr>
            <p:nvPr/>
          </p:nvSpPr>
          <p:spPr bwMode="auto">
            <a:xfrm>
              <a:off x="3656" y="2878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23.48</a:t>
              </a:r>
            </a:p>
          </p:txBody>
        </p:sp>
        <p:sp>
          <p:nvSpPr>
            <p:cNvPr id="62486" name="Text Box 48"/>
            <p:cNvSpPr txBox="1">
              <a:spLocks noChangeArrowheads="1"/>
            </p:cNvSpPr>
            <p:nvPr/>
          </p:nvSpPr>
          <p:spPr bwMode="auto">
            <a:xfrm>
              <a:off x="4390" y="287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23.85</a:t>
              </a:r>
            </a:p>
          </p:txBody>
        </p:sp>
        <p:sp>
          <p:nvSpPr>
            <p:cNvPr id="62487" name="Text Box 49"/>
            <p:cNvSpPr txBox="1">
              <a:spLocks noChangeArrowheads="1"/>
            </p:cNvSpPr>
            <p:nvPr/>
          </p:nvSpPr>
          <p:spPr bwMode="auto">
            <a:xfrm>
              <a:off x="3581" y="2424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0.0307</a:t>
              </a:r>
            </a:p>
          </p:txBody>
        </p:sp>
        <p:sp>
          <p:nvSpPr>
            <p:cNvPr id="62488" name="Text Box 50"/>
            <p:cNvSpPr txBox="1">
              <a:spLocks noChangeArrowheads="1"/>
            </p:cNvSpPr>
            <p:nvPr/>
          </p:nvSpPr>
          <p:spPr bwMode="auto">
            <a:xfrm>
              <a:off x="4369" y="2415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0.0341</a:t>
              </a:r>
            </a:p>
          </p:txBody>
        </p:sp>
        <p:sp>
          <p:nvSpPr>
            <p:cNvPr id="62489" name="Text Box 51"/>
            <p:cNvSpPr txBox="1">
              <a:spLocks noChangeArrowheads="1"/>
            </p:cNvSpPr>
            <p:nvPr/>
          </p:nvSpPr>
          <p:spPr bwMode="auto">
            <a:xfrm>
              <a:off x="4350" y="1889"/>
              <a:ext cx="8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0.00232</a:t>
              </a:r>
            </a:p>
          </p:txBody>
        </p:sp>
        <p:sp>
          <p:nvSpPr>
            <p:cNvPr id="62490" name="Text Box 52"/>
            <p:cNvSpPr txBox="1">
              <a:spLocks noChangeArrowheads="1"/>
            </p:cNvSpPr>
            <p:nvPr/>
          </p:nvSpPr>
          <p:spPr bwMode="auto">
            <a:xfrm>
              <a:off x="3550" y="1894"/>
              <a:ext cx="8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0.00086</a:t>
              </a:r>
              <a:endParaRPr lang="en-US" altLang="zh-CN" sz="2400" b="1" baseline="3000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62491" name="Text Box 53"/>
            <p:cNvSpPr txBox="1">
              <a:spLocks noChangeArrowheads="1"/>
            </p:cNvSpPr>
            <p:nvPr/>
          </p:nvSpPr>
          <p:spPr bwMode="auto">
            <a:xfrm>
              <a:off x="2898" y="3703"/>
              <a:ext cx="258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1.18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13</a:t>
              </a:r>
              <a:r>
                <a:rPr lang="en-US" altLang="zh-CN" sz="2400" b="1" baseline="30000"/>
                <a:t> </a:t>
              </a:r>
              <a:r>
                <a:rPr lang="en-US" altLang="zh-CN" sz="2400" b="1">
                  <a:solidFill>
                    <a:srgbClr val="FF0000"/>
                  </a:solidFill>
                </a:rPr>
                <a:t>1.93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13</a:t>
              </a:r>
            </a:p>
          </p:txBody>
        </p:sp>
        <p:sp>
          <p:nvSpPr>
            <p:cNvPr id="62492" name="Rectangle 54"/>
            <p:cNvSpPr>
              <a:spLocks noChangeArrowheads="1"/>
            </p:cNvSpPr>
            <p:nvPr/>
          </p:nvSpPr>
          <p:spPr bwMode="auto">
            <a:xfrm>
              <a:off x="2925" y="709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93" name="Line 55"/>
            <p:cNvSpPr>
              <a:spLocks noChangeShapeType="1"/>
            </p:cNvSpPr>
            <p:nvPr/>
          </p:nvSpPr>
          <p:spPr bwMode="auto">
            <a:xfrm>
              <a:off x="3579" y="1622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94" name="Text Box 56"/>
            <p:cNvSpPr txBox="1">
              <a:spLocks noChangeArrowheads="1"/>
            </p:cNvSpPr>
            <p:nvPr/>
          </p:nvSpPr>
          <p:spPr bwMode="auto">
            <a:xfrm>
              <a:off x="5128" y="1458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2495" name="Text Box 57"/>
            <p:cNvSpPr txBox="1">
              <a:spLocks noChangeArrowheads="1"/>
            </p:cNvSpPr>
            <p:nvPr/>
          </p:nvSpPr>
          <p:spPr bwMode="auto">
            <a:xfrm>
              <a:off x="3781" y="1336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---</a:t>
              </a:r>
              <a:endParaRPr lang="en-US" altLang="zh-CN" sz="2400" b="1" baseline="3000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62496" name="Text Box 58"/>
            <p:cNvSpPr txBox="1">
              <a:spLocks noChangeArrowheads="1"/>
            </p:cNvSpPr>
            <p:nvPr/>
          </p:nvSpPr>
          <p:spPr bwMode="auto">
            <a:xfrm>
              <a:off x="4322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2.6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-6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6B4848-4E54-443B-87CC-7D11021D2B94}" type="slidenum">
              <a:rPr lang="en-US" altLang="zh-CN" smtClean="0">
                <a:latin typeface="Arial" charset="0"/>
              </a:rPr>
              <a:pPr/>
              <a:t>70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539750" y="333375"/>
            <a:ext cx="8285163" cy="5794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Calculated results for two isotopes of Cm</a:t>
            </a:r>
            <a:r>
              <a:rPr lang="en-US" altLang="zh-CN" sz="2800" b="1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63492" name="Group 60"/>
          <p:cNvGrpSpPr>
            <a:grpSpLocks/>
          </p:cNvGrpSpPr>
          <p:nvPr/>
        </p:nvGrpSpPr>
        <p:grpSpPr bwMode="auto">
          <a:xfrm>
            <a:off x="323850" y="1125538"/>
            <a:ext cx="4105275" cy="5329237"/>
            <a:chOff x="204" y="709"/>
            <a:chExt cx="2586" cy="3357"/>
          </a:xfrm>
        </p:grpSpPr>
        <p:sp>
          <p:nvSpPr>
            <p:cNvPr id="63521" name="Line 4"/>
            <p:cNvSpPr>
              <a:spLocks noChangeShapeType="1"/>
            </p:cNvSpPr>
            <p:nvPr/>
          </p:nvSpPr>
          <p:spPr bwMode="auto">
            <a:xfrm>
              <a:off x="310" y="1164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22" name="Line 5"/>
            <p:cNvSpPr>
              <a:spLocks noChangeShapeType="1"/>
            </p:cNvSpPr>
            <p:nvPr/>
          </p:nvSpPr>
          <p:spPr bwMode="auto">
            <a:xfrm>
              <a:off x="881" y="1164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23" name="Line 6"/>
            <p:cNvSpPr>
              <a:spLocks noChangeShapeType="1"/>
            </p:cNvSpPr>
            <p:nvPr/>
          </p:nvSpPr>
          <p:spPr bwMode="auto">
            <a:xfrm>
              <a:off x="881" y="356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24" name="Line 7"/>
            <p:cNvSpPr>
              <a:spLocks noChangeShapeType="1"/>
            </p:cNvSpPr>
            <p:nvPr/>
          </p:nvSpPr>
          <p:spPr bwMode="auto">
            <a:xfrm>
              <a:off x="881" y="3227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25" name="Line 8"/>
            <p:cNvSpPr>
              <a:spLocks noChangeShapeType="1"/>
            </p:cNvSpPr>
            <p:nvPr/>
          </p:nvSpPr>
          <p:spPr bwMode="auto">
            <a:xfrm>
              <a:off x="881" y="275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26" name="Line 9"/>
            <p:cNvSpPr>
              <a:spLocks noChangeShapeType="1"/>
            </p:cNvSpPr>
            <p:nvPr/>
          </p:nvSpPr>
          <p:spPr bwMode="auto">
            <a:xfrm>
              <a:off x="881" y="221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27" name="Text Box 10"/>
            <p:cNvSpPr txBox="1">
              <a:spLocks noChangeArrowheads="1"/>
            </p:cNvSpPr>
            <p:nvPr/>
          </p:nvSpPr>
          <p:spPr bwMode="auto">
            <a:xfrm>
              <a:off x="2442" y="3426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28" name="Text Box 11"/>
            <p:cNvSpPr txBox="1">
              <a:spLocks noChangeArrowheads="1"/>
            </p:cNvSpPr>
            <p:nvPr/>
          </p:nvSpPr>
          <p:spPr bwMode="auto">
            <a:xfrm>
              <a:off x="2427" y="3077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29" name="Text Box 12"/>
            <p:cNvSpPr txBox="1">
              <a:spLocks noChangeArrowheads="1"/>
            </p:cNvSpPr>
            <p:nvPr/>
          </p:nvSpPr>
          <p:spPr bwMode="auto">
            <a:xfrm>
              <a:off x="2435" y="2609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30" name="Text Box 13"/>
            <p:cNvSpPr txBox="1">
              <a:spLocks noChangeArrowheads="1"/>
            </p:cNvSpPr>
            <p:nvPr/>
          </p:nvSpPr>
          <p:spPr bwMode="auto">
            <a:xfrm>
              <a:off x="2427" y="2071"/>
              <a:ext cx="2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31" name="Text Box 14"/>
            <p:cNvSpPr txBox="1">
              <a:spLocks noChangeArrowheads="1"/>
            </p:cNvSpPr>
            <p:nvPr/>
          </p:nvSpPr>
          <p:spPr bwMode="auto">
            <a:xfrm>
              <a:off x="1021" y="791"/>
              <a:ext cx="52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3532" name="Text Box 15"/>
            <p:cNvSpPr txBox="1">
              <a:spLocks noChangeArrowheads="1"/>
            </p:cNvSpPr>
            <p:nvPr/>
          </p:nvSpPr>
          <p:spPr bwMode="auto">
            <a:xfrm>
              <a:off x="1792" y="791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3533" name="Text Box 16"/>
            <p:cNvSpPr txBox="1">
              <a:spLocks noChangeArrowheads="1"/>
            </p:cNvSpPr>
            <p:nvPr/>
          </p:nvSpPr>
          <p:spPr bwMode="auto">
            <a:xfrm>
              <a:off x="250" y="837"/>
              <a:ext cx="73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242</a:t>
              </a:r>
              <a:r>
                <a:rPr lang="en-US" altLang="zh-CN" sz="2800" b="1"/>
                <a:t>Cm</a:t>
              </a:r>
            </a:p>
          </p:txBody>
        </p:sp>
        <p:sp>
          <p:nvSpPr>
            <p:cNvPr id="63534" name="Text Box 17"/>
            <p:cNvSpPr txBox="1">
              <a:spLocks noChangeArrowheads="1"/>
            </p:cNvSpPr>
            <p:nvPr/>
          </p:nvSpPr>
          <p:spPr bwMode="auto">
            <a:xfrm>
              <a:off x="979" y="3281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74.08</a:t>
              </a:r>
            </a:p>
          </p:txBody>
        </p:sp>
        <p:sp>
          <p:nvSpPr>
            <p:cNvPr id="63535" name="Text Box 18"/>
            <p:cNvSpPr txBox="1">
              <a:spLocks noChangeArrowheads="1"/>
            </p:cNvSpPr>
            <p:nvPr/>
          </p:nvSpPr>
          <p:spPr bwMode="auto">
            <a:xfrm>
              <a:off x="1707" y="3277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68.87</a:t>
              </a:r>
            </a:p>
          </p:txBody>
        </p:sp>
        <p:sp>
          <p:nvSpPr>
            <p:cNvPr id="63536" name="Text Box 19"/>
            <p:cNvSpPr txBox="1">
              <a:spLocks noChangeArrowheads="1"/>
            </p:cNvSpPr>
            <p:nvPr/>
          </p:nvSpPr>
          <p:spPr bwMode="auto">
            <a:xfrm>
              <a:off x="969" y="2878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25.92</a:t>
              </a:r>
            </a:p>
          </p:txBody>
        </p:sp>
        <p:sp>
          <p:nvSpPr>
            <p:cNvPr id="63537" name="Text Box 20"/>
            <p:cNvSpPr txBox="1">
              <a:spLocks noChangeArrowheads="1"/>
            </p:cNvSpPr>
            <p:nvPr/>
          </p:nvSpPr>
          <p:spPr bwMode="auto">
            <a:xfrm>
              <a:off x="1696" y="287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31.04</a:t>
              </a:r>
            </a:p>
          </p:txBody>
        </p:sp>
        <p:sp>
          <p:nvSpPr>
            <p:cNvPr id="63538" name="Text Box 21"/>
            <p:cNvSpPr txBox="1">
              <a:spLocks noChangeArrowheads="1"/>
            </p:cNvSpPr>
            <p:nvPr/>
          </p:nvSpPr>
          <p:spPr bwMode="auto">
            <a:xfrm>
              <a:off x="985" y="2424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0.035</a:t>
              </a:r>
            </a:p>
          </p:txBody>
        </p:sp>
        <p:sp>
          <p:nvSpPr>
            <p:cNvPr id="63539" name="Text Box 22"/>
            <p:cNvSpPr txBox="1">
              <a:spLocks noChangeArrowheads="1"/>
            </p:cNvSpPr>
            <p:nvPr/>
          </p:nvSpPr>
          <p:spPr bwMode="auto">
            <a:xfrm>
              <a:off x="1752" y="2415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0.077</a:t>
              </a:r>
            </a:p>
          </p:txBody>
        </p:sp>
        <p:sp>
          <p:nvSpPr>
            <p:cNvPr id="63540" name="Text Box 23"/>
            <p:cNvSpPr txBox="1">
              <a:spLocks noChangeArrowheads="1"/>
            </p:cNvSpPr>
            <p:nvPr/>
          </p:nvSpPr>
          <p:spPr bwMode="auto">
            <a:xfrm>
              <a:off x="1726" y="1889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0.0053</a:t>
              </a:r>
            </a:p>
          </p:txBody>
        </p:sp>
        <p:sp>
          <p:nvSpPr>
            <p:cNvPr id="63541" name="Text Box 24"/>
            <p:cNvSpPr txBox="1">
              <a:spLocks noChangeArrowheads="1"/>
            </p:cNvSpPr>
            <p:nvPr/>
          </p:nvSpPr>
          <p:spPr bwMode="auto">
            <a:xfrm>
              <a:off x="940" y="1894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0.0046</a:t>
              </a:r>
            </a:p>
          </p:txBody>
        </p:sp>
        <p:sp>
          <p:nvSpPr>
            <p:cNvPr id="63542" name="Text Box 25"/>
            <p:cNvSpPr txBox="1">
              <a:spLocks noChangeArrowheads="1"/>
            </p:cNvSpPr>
            <p:nvPr/>
          </p:nvSpPr>
          <p:spPr bwMode="auto">
            <a:xfrm>
              <a:off x="204" y="3703"/>
              <a:ext cx="25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1.41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7</a:t>
              </a:r>
              <a:r>
                <a:rPr lang="en-US" altLang="zh-CN" sz="2400" b="1" baseline="30000"/>
                <a:t>   </a:t>
              </a:r>
              <a:r>
                <a:rPr lang="en-US" altLang="zh-CN" sz="2400" b="1">
                  <a:solidFill>
                    <a:srgbClr val="FF0000"/>
                  </a:solidFill>
                </a:rPr>
                <a:t>1.32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7</a:t>
              </a:r>
            </a:p>
          </p:txBody>
        </p:sp>
        <p:sp>
          <p:nvSpPr>
            <p:cNvPr id="63543" name="Rectangle 26"/>
            <p:cNvSpPr>
              <a:spLocks noChangeArrowheads="1"/>
            </p:cNvSpPr>
            <p:nvPr/>
          </p:nvSpPr>
          <p:spPr bwMode="auto">
            <a:xfrm>
              <a:off x="231" y="709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3544" name="Line 27"/>
            <p:cNvSpPr>
              <a:spLocks noChangeShapeType="1"/>
            </p:cNvSpPr>
            <p:nvPr/>
          </p:nvSpPr>
          <p:spPr bwMode="auto">
            <a:xfrm>
              <a:off x="885" y="1622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45" name="Text Box 28"/>
            <p:cNvSpPr txBox="1">
              <a:spLocks noChangeArrowheads="1"/>
            </p:cNvSpPr>
            <p:nvPr/>
          </p:nvSpPr>
          <p:spPr bwMode="auto">
            <a:xfrm>
              <a:off x="2434" y="1458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46" name="Text Box 29"/>
            <p:cNvSpPr txBox="1">
              <a:spLocks noChangeArrowheads="1"/>
            </p:cNvSpPr>
            <p:nvPr/>
          </p:nvSpPr>
          <p:spPr bwMode="auto">
            <a:xfrm>
              <a:off x="863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2.0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0000FF"/>
                  </a:solidFill>
                  <a:cs typeface="Arial" charset="0"/>
                </a:rPr>
                <a:t>-5</a:t>
              </a:r>
              <a:endParaRPr lang="en-US" altLang="zh-CN" sz="2400" b="1">
                <a:solidFill>
                  <a:srgbClr val="0000FF"/>
                </a:solidFill>
              </a:endParaRPr>
            </a:p>
          </p:txBody>
        </p:sp>
        <p:sp>
          <p:nvSpPr>
            <p:cNvPr id="63547" name="Text Box 30"/>
            <p:cNvSpPr txBox="1">
              <a:spLocks noChangeArrowheads="1"/>
            </p:cNvSpPr>
            <p:nvPr/>
          </p:nvSpPr>
          <p:spPr bwMode="auto">
            <a:xfrm>
              <a:off x="1677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3.8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-5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63493" name="Group 61"/>
          <p:cNvGrpSpPr>
            <a:grpSpLocks/>
          </p:cNvGrpSpPr>
          <p:nvPr/>
        </p:nvGrpSpPr>
        <p:grpSpPr bwMode="auto">
          <a:xfrm>
            <a:off x="4600575" y="1125538"/>
            <a:ext cx="4105275" cy="5329237"/>
            <a:chOff x="2898" y="709"/>
            <a:chExt cx="2586" cy="3357"/>
          </a:xfrm>
        </p:grpSpPr>
        <p:sp>
          <p:nvSpPr>
            <p:cNvPr id="63494" name="Line 32"/>
            <p:cNvSpPr>
              <a:spLocks noChangeShapeType="1"/>
            </p:cNvSpPr>
            <p:nvPr/>
          </p:nvSpPr>
          <p:spPr bwMode="auto">
            <a:xfrm>
              <a:off x="3004" y="1164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495" name="Line 33"/>
            <p:cNvSpPr>
              <a:spLocks noChangeShapeType="1"/>
            </p:cNvSpPr>
            <p:nvPr/>
          </p:nvSpPr>
          <p:spPr bwMode="auto">
            <a:xfrm>
              <a:off x="3575" y="1164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496" name="Line 34"/>
            <p:cNvSpPr>
              <a:spLocks noChangeShapeType="1"/>
            </p:cNvSpPr>
            <p:nvPr/>
          </p:nvSpPr>
          <p:spPr bwMode="auto">
            <a:xfrm>
              <a:off x="3575" y="356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497" name="Line 35"/>
            <p:cNvSpPr>
              <a:spLocks noChangeShapeType="1"/>
            </p:cNvSpPr>
            <p:nvPr/>
          </p:nvSpPr>
          <p:spPr bwMode="auto">
            <a:xfrm>
              <a:off x="3575" y="3227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498" name="Line 36"/>
            <p:cNvSpPr>
              <a:spLocks noChangeShapeType="1"/>
            </p:cNvSpPr>
            <p:nvPr/>
          </p:nvSpPr>
          <p:spPr bwMode="auto">
            <a:xfrm>
              <a:off x="3575" y="275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499" name="Line 37"/>
            <p:cNvSpPr>
              <a:spLocks noChangeShapeType="1"/>
            </p:cNvSpPr>
            <p:nvPr/>
          </p:nvSpPr>
          <p:spPr bwMode="auto">
            <a:xfrm>
              <a:off x="3575" y="221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0" name="Text Box 38"/>
            <p:cNvSpPr txBox="1">
              <a:spLocks noChangeArrowheads="1"/>
            </p:cNvSpPr>
            <p:nvPr/>
          </p:nvSpPr>
          <p:spPr bwMode="auto">
            <a:xfrm>
              <a:off x="5136" y="3426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01" name="Text Box 39"/>
            <p:cNvSpPr txBox="1">
              <a:spLocks noChangeArrowheads="1"/>
            </p:cNvSpPr>
            <p:nvPr/>
          </p:nvSpPr>
          <p:spPr bwMode="auto">
            <a:xfrm>
              <a:off x="5121" y="3077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02" name="Text Box 40"/>
            <p:cNvSpPr txBox="1">
              <a:spLocks noChangeArrowheads="1"/>
            </p:cNvSpPr>
            <p:nvPr/>
          </p:nvSpPr>
          <p:spPr bwMode="auto">
            <a:xfrm>
              <a:off x="5129" y="2609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03" name="Text Box 41"/>
            <p:cNvSpPr txBox="1">
              <a:spLocks noChangeArrowheads="1"/>
            </p:cNvSpPr>
            <p:nvPr/>
          </p:nvSpPr>
          <p:spPr bwMode="auto">
            <a:xfrm>
              <a:off x="5121" y="2071"/>
              <a:ext cx="2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04" name="Text Box 42"/>
            <p:cNvSpPr txBox="1">
              <a:spLocks noChangeArrowheads="1"/>
            </p:cNvSpPr>
            <p:nvPr/>
          </p:nvSpPr>
          <p:spPr bwMode="auto">
            <a:xfrm>
              <a:off x="3715" y="791"/>
              <a:ext cx="52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3505" name="Text Box 43"/>
            <p:cNvSpPr txBox="1">
              <a:spLocks noChangeArrowheads="1"/>
            </p:cNvSpPr>
            <p:nvPr/>
          </p:nvSpPr>
          <p:spPr bwMode="auto">
            <a:xfrm>
              <a:off x="4486" y="791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3506" name="Text Box 44"/>
            <p:cNvSpPr txBox="1">
              <a:spLocks noChangeArrowheads="1"/>
            </p:cNvSpPr>
            <p:nvPr/>
          </p:nvSpPr>
          <p:spPr bwMode="auto">
            <a:xfrm>
              <a:off x="2944" y="837"/>
              <a:ext cx="73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244</a:t>
              </a:r>
              <a:r>
                <a:rPr lang="en-US" altLang="zh-CN" sz="2800" b="1"/>
                <a:t>Cm</a:t>
              </a:r>
            </a:p>
          </p:txBody>
        </p:sp>
        <p:sp>
          <p:nvSpPr>
            <p:cNvPr id="63507" name="Text Box 45"/>
            <p:cNvSpPr txBox="1">
              <a:spLocks noChangeArrowheads="1"/>
            </p:cNvSpPr>
            <p:nvPr/>
          </p:nvSpPr>
          <p:spPr bwMode="auto">
            <a:xfrm>
              <a:off x="3708" y="3281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76.9</a:t>
              </a:r>
            </a:p>
          </p:txBody>
        </p:sp>
        <p:sp>
          <p:nvSpPr>
            <p:cNvPr id="63508" name="Text Box 46"/>
            <p:cNvSpPr txBox="1">
              <a:spLocks noChangeArrowheads="1"/>
            </p:cNvSpPr>
            <p:nvPr/>
          </p:nvSpPr>
          <p:spPr bwMode="auto">
            <a:xfrm>
              <a:off x="4401" y="3277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71.34</a:t>
              </a:r>
            </a:p>
          </p:txBody>
        </p:sp>
        <p:sp>
          <p:nvSpPr>
            <p:cNvPr id="63509" name="Text Box 47"/>
            <p:cNvSpPr txBox="1">
              <a:spLocks noChangeArrowheads="1"/>
            </p:cNvSpPr>
            <p:nvPr/>
          </p:nvSpPr>
          <p:spPr bwMode="auto">
            <a:xfrm>
              <a:off x="3698" y="2878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23.1</a:t>
              </a:r>
            </a:p>
          </p:txBody>
        </p:sp>
        <p:sp>
          <p:nvSpPr>
            <p:cNvPr id="63510" name="Text Box 48"/>
            <p:cNvSpPr txBox="1">
              <a:spLocks noChangeArrowheads="1"/>
            </p:cNvSpPr>
            <p:nvPr/>
          </p:nvSpPr>
          <p:spPr bwMode="auto">
            <a:xfrm>
              <a:off x="4390" y="287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28.60</a:t>
              </a:r>
            </a:p>
          </p:txBody>
        </p:sp>
        <p:sp>
          <p:nvSpPr>
            <p:cNvPr id="63511" name="Text Box 49"/>
            <p:cNvSpPr txBox="1">
              <a:spLocks noChangeArrowheads="1"/>
            </p:cNvSpPr>
            <p:nvPr/>
          </p:nvSpPr>
          <p:spPr bwMode="auto">
            <a:xfrm>
              <a:off x="3581" y="2424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0.0204</a:t>
              </a:r>
            </a:p>
          </p:txBody>
        </p:sp>
        <p:sp>
          <p:nvSpPr>
            <p:cNvPr id="63512" name="Text Box 50"/>
            <p:cNvSpPr txBox="1">
              <a:spLocks noChangeArrowheads="1"/>
            </p:cNvSpPr>
            <p:nvPr/>
          </p:nvSpPr>
          <p:spPr bwMode="auto">
            <a:xfrm>
              <a:off x="4369" y="2415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0.0479</a:t>
              </a:r>
            </a:p>
          </p:txBody>
        </p:sp>
        <p:sp>
          <p:nvSpPr>
            <p:cNvPr id="63513" name="Text Box 51"/>
            <p:cNvSpPr txBox="1">
              <a:spLocks noChangeArrowheads="1"/>
            </p:cNvSpPr>
            <p:nvPr/>
          </p:nvSpPr>
          <p:spPr bwMode="auto">
            <a:xfrm>
              <a:off x="4350" y="1889"/>
              <a:ext cx="8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0.00733</a:t>
              </a:r>
            </a:p>
          </p:txBody>
        </p:sp>
        <p:sp>
          <p:nvSpPr>
            <p:cNvPr id="63514" name="Text Box 52"/>
            <p:cNvSpPr txBox="1">
              <a:spLocks noChangeArrowheads="1"/>
            </p:cNvSpPr>
            <p:nvPr/>
          </p:nvSpPr>
          <p:spPr bwMode="auto">
            <a:xfrm>
              <a:off x="3550" y="1894"/>
              <a:ext cx="8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0.00352</a:t>
              </a:r>
              <a:endParaRPr lang="en-US" altLang="zh-CN" sz="2400" b="1" baseline="3000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63515" name="Text Box 53"/>
            <p:cNvSpPr txBox="1">
              <a:spLocks noChangeArrowheads="1"/>
            </p:cNvSpPr>
            <p:nvPr/>
          </p:nvSpPr>
          <p:spPr bwMode="auto">
            <a:xfrm>
              <a:off x="2898" y="3703"/>
              <a:ext cx="25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5.72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8</a:t>
              </a:r>
              <a:r>
                <a:rPr lang="en-US" altLang="zh-CN" sz="2400" b="1" baseline="30000"/>
                <a:t>   </a:t>
              </a:r>
              <a:r>
                <a:rPr lang="en-US" altLang="zh-CN" sz="2400" b="1">
                  <a:solidFill>
                    <a:srgbClr val="FF0000"/>
                  </a:solidFill>
                </a:rPr>
                <a:t>5.68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63516" name="Rectangle 54"/>
            <p:cNvSpPr>
              <a:spLocks noChangeArrowheads="1"/>
            </p:cNvSpPr>
            <p:nvPr/>
          </p:nvSpPr>
          <p:spPr bwMode="auto">
            <a:xfrm>
              <a:off x="2925" y="709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3517" name="Line 55"/>
            <p:cNvSpPr>
              <a:spLocks noChangeShapeType="1"/>
            </p:cNvSpPr>
            <p:nvPr/>
          </p:nvSpPr>
          <p:spPr bwMode="auto">
            <a:xfrm>
              <a:off x="3579" y="1622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18" name="Text Box 56"/>
            <p:cNvSpPr txBox="1">
              <a:spLocks noChangeArrowheads="1"/>
            </p:cNvSpPr>
            <p:nvPr/>
          </p:nvSpPr>
          <p:spPr bwMode="auto">
            <a:xfrm>
              <a:off x="5128" y="1458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3519" name="Text Box 57"/>
            <p:cNvSpPr txBox="1">
              <a:spLocks noChangeArrowheads="1"/>
            </p:cNvSpPr>
            <p:nvPr/>
          </p:nvSpPr>
          <p:spPr bwMode="auto">
            <a:xfrm>
              <a:off x="3529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4.0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0000FF"/>
                  </a:solidFill>
                  <a:cs typeface="Arial" charset="0"/>
                </a:rPr>
                <a:t>-5</a:t>
              </a:r>
            </a:p>
          </p:txBody>
        </p:sp>
        <p:sp>
          <p:nvSpPr>
            <p:cNvPr id="63520" name="Text Box 58"/>
            <p:cNvSpPr txBox="1">
              <a:spLocks noChangeArrowheads="1"/>
            </p:cNvSpPr>
            <p:nvPr/>
          </p:nvSpPr>
          <p:spPr bwMode="auto">
            <a:xfrm>
              <a:off x="4357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2.8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-5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D931D00-EBA7-4397-AB51-1E41077A6FC7}" type="slidenum">
              <a:rPr lang="en-US" altLang="zh-CN" smtClean="0">
                <a:latin typeface="Arial" charset="0"/>
              </a:rPr>
              <a:pPr/>
              <a:t>71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64515" name="Text Box 53"/>
          <p:cNvSpPr txBox="1">
            <a:spLocks noChangeArrowheads="1"/>
          </p:cNvSpPr>
          <p:nvPr/>
        </p:nvSpPr>
        <p:spPr bwMode="auto">
          <a:xfrm>
            <a:off x="539750" y="333375"/>
            <a:ext cx="8058150" cy="5794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Calculated results for two isotopes of Cf</a:t>
            </a:r>
            <a:r>
              <a:rPr lang="en-US" altLang="zh-CN" sz="2800" b="1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64516" name="Group 90"/>
          <p:cNvGrpSpPr>
            <a:grpSpLocks/>
          </p:cNvGrpSpPr>
          <p:nvPr/>
        </p:nvGrpSpPr>
        <p:grpSpPr bwMode="auto">
          <a:xfrm>
            <a:off x="323850" y="1125538"/>
            <a:ext cx="4103688" cy="5329237"/>
            <a:chOff x="204" y="709"/>
            <a:chExt cx="2586" cy="3357"/>
          </a:xfrm>
        </p:grpSpPr>
        <p:sp>
          <p:nvSpPr>
            <p:cNvPr id="64545" name="Line 2"/>
            <p:cNvSpPr>
              <a:spLocks noChangeShapeType="1"/>
            </p:cNvSpPr>
            <p:nvPr/>
          </p:nvSpPr>
          <p:spPr bwMode="auto">
            <a:xfrm>
              <a:off x="310" y="1164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46" name="Line 3"/>
            <p:cNvSpPr>
              <a:spLocks noChangeShapeType="1"/>
            </p:cNvSpPr>
            <p:nvPr/>
          </p:nvSpPr>
          <p:spPr bwMode="auto">
            <a:xfrm>
              <a:off x="881" y="1164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47" name="Line 4"/>
            <p:cNvSpPr>
              <a:spLocks noChangeShapeType="1"/>
            </p:cNvSpPr>
            <p:nvPr/>
          </p:nvSpPr>
          <p:spPr bwMode="auto">
            <a:xfrm>
              <a:off x="881" y="356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48" name="Line 5"/>
            <p:cNvSpPr>
              <a:spLocks noChangeShapeType="1"/>
            </p:cNvSpPr>
            <p:nvPr/>
          </p:nvSpPr>
          <p:spPr bwMode="auto">
            <a:xfrm>
              <a:off x="881" y="3227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49" name="Line 6"/>
            <p:cNvSpPr>
              <a:spLocks noChangeShapeType="1"/>
            </p:cNvSpPr>
            <p:nvPr/>
          </p:nvSpPr>
          <p:spPr bwMode="auto">
            <a:xfrm>
              <a:off x="881" y="275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50" name="Line 7"/>
            <p:cNvSpPr>
              <a:spLocks noChangeShapeType="1"/>
            </p:cNvSpPr>
            <p:nvPr/>
          </p:nvSpPr>
          <p:spPr bwMode="auto">
            <a:xfrm>
              <a:off x="881" y="221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51" name="Text Box 8"/>
            <p:cNvSpPr txBox="1">
              <a:spLocks noChangeArrowheads="1"/>
            </p:cNvSpPr>
            <p:nvPr/>
          </p:nvSpPr>
          <p:spPr bwMode="auto">
            <a:xfrm>
              <a:off x="2442" y="3426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52" name="Text Box 9"/>
            <p:cNvSpPr txBox="1">
              <a:spLocks noChangeArrowheads="1"/>
            </p:cNvSpPr>
            <p:nvPr/>
          </p:nvSpPr>
          <p:spPr bwMode="auto">
            <a:xfrm>
              <a:off x="2427" y="3077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53" name="Text Box 10"/>
            <p:cNvSpPr txBox="1">
              <a:spLocks noChangeArrowheads="1"/>
            </p:cNvSpPr>
            <p:nvPr/>
          </p:nvSpPr>
          <p:spPr bwMode="auto">
            <a:xfrm>
              <a:off x="2435" y="2609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54" name="Text Box 11"/>
            <p:cNvSpPr txBox="1">
              <a:spLocks noChangeArrowheads="1"/>
            </p:cNvSpPr>
            <p:nvPr/>
          </p:nvSpPr>
          <p:spPr bwMode="auto">
            <a:xfrm>
              <a:off x="2427" y="2071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55" name="Text Box 12"/>
            <p:cNvSpPr txBox="1">
              <a:spLocks noChangeArrowheads="1"/>
            </p:cNvSpPr>
            <p:nvPr/>
          </p:nvSpPr>
          <p:spPr bwMode="auto">
            <a:xfrm>
              <a:off x="1021" y="791"/>
              <a:ext cx="52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4556" name="Text Box 13"/>
            <p:cNvSpPr txBox="1">
              <a:spLocks noChangeArrowheads="1"/>
            </p:cNvSpPr>
            <p:nvPr/>
          </p:nvSpPr>
          <p:spPr bwMode="auto">
            <a:xfrm>
              <a:off x="1792" y="791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4557" name="Text Box 14"/>
            <p:cNvSpPr txBox="1">
              <a:spLocks noChangeArrowheads="1"/>
            </p:cNvSpPr>
            <p:nvPr/>
          </p:nvSpPr>
          <p:spPr bwMode="auto">
            <a:xfrm>
              <a:off x="250" y="837"/>
              <a:ext cx="6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250</a:t>
              </a:r>
              <a:r>
                <a:rPr lang="en-US" altLang="zh-CN" sz="2800" b="1"/>
                <a:t>Cf</a:t>
              </a:r>
            </a:p>
          </p:txBody>
        </p:sp>
        <p:sp>
          <p:nvSpPr>
            <p:cNvPr id="64558" name="Text Box 16"/>
            <p:cNvSpPr txBox="1">
              <a:spLocks noChangeArrowheads="1"/>
            </p:cNvSpPr>
            <p:nvPr/>
          </p:nvSpPr>
          <p:spPr bwMode="auto">
            <a:xfrm>
              <a:off x="1014" y="3281"/>
              <a:ext cx="4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84.7</a:t>
              </a:r>
            </a:p>
          </p:txBody>
        </p:sp>
        <p:sp>
          <p:nvSpPr>
            <p:cNvPr id="64559" name="Text Box 17"/>
            <p:cNvSpPr txBox="1">
              <a:spLocks noChangeArrowheads="1"/>
            </p:cNvSpPr>
            <p:nvPr/>
          </p:nvSpPr>
          <p:spPr bwMode="auto">
            <a:xfrm>
              <a:off x="1707" y="3277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76.60</a:t>
              </a:r>
            </a:p>
          </p:txBody>
        </p:sp>
        <p:sp>
          <p:nvSpPr>
            <p:cNvPr id="64560" name="Text Box 18"/>
            <p:cNvSpPr txBox="1">
              <a:spLocks noChangeArrowheads="1"/>
            </p:cNvSpPr>
            <p:nvPr/>
          </p:nvSpPr>
          <p:spPr bwMode="auto">
            <a:xfrm>
              <a:off x="1004" y="2878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15.0</a:t>
              </a:r>
            </a:p>
          </p:txBody>
        </p:sp>
        <p:sp>
          <p:nvSpPr>
            <p:cNvPr id="64561" name="Text Box 19"/>
            <p:cNvSpPr txBox="1">
              <a:spLocks noChangeArrowheads="1"/>
            </p:cNvSpPr>
            <p:nvPr/>
          </p:nvSpPr>
          <p:spPr bwMode="auto">
            <a:xfrm>
              <a:off x="1696" y="287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22.73</a:t>
              </a:r>
            </a:p>
          </p:txBody>
        </p:sp>
        <p:sp>
          <p:nvSpPr>
            <p:cNvPr id="64562" name="Text Box 20"/>
            <p:cNvSpPr txBox="1">
              <a:spLocks noChangeArrowheads="1"/>
            </p:cNvSpPr>
            <p:nvPr/>
          </p:nvSpPr>
          <p:spPr bwMode="auto">
            <a:xfrm>
              <a:off x="1062" y="2424"/>
              <a:ext cx="3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0.3</a:t>
              </a:r>
            </a:p>
          </p:txBody>
        </p:sp>
        <p:sp>
          <p:nvSpPr>
            <p:cNvPr id="64563" name="Text Box 21"/>
            <p:cNvSpPr txBox="1">
              <a:spLocks noChangeArrowheads="1"/>
            </p:cNvSpPr>
            <p:nvPr/>
          </p:nvSpPr>
          <p:spPr bwMode="auto">
            <a:xfrm>
              <a:off x="1752" y="2415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0.66</a:t>
              </a:r>
            </a:p>
          </p:txBody>
        </p:sp>
        <p:sp>
          <p:nvSpPr>
            <p:cNvPr id="64564" name="Text Box 22"/>
            <p:cNvSpPr txBox="1">
              <a:spLocks noChangeArrowheads="1"/>
            </p:cNvSpPr>
            <p:nvPr/>
          </p:nvSpPr>
          <p:spPr bwMode="auto">
            <a:xfrm>
              <a:off x="1726" y="188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0.010</a:t>
              </a:r>
            </a:p>
          </p:txBody>
        </p:sp>
        <p:sp>
          <p:nvSpPr>
            <p:cNvPr id="64565" name="Text Box 23"/>
            <p:cNvSpPr txBox="1">
              <a:spLocks noChangeArrowheads="1"/>
            </p:cNvSpPr>
            <p:nvPr/>
          </p:nvSpPr>
          <p:spPr bwMode="auto">
            <a:xfrm>
              <a:off x="940" y="1894"/>
              <a:ext cx="6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~0.01</a:t>
              </a:r>
            </a:p>
          </p:txBody>
        </p:sp>
        <p:sp>
          <p:nvSpPr>
            <p:cNvPr id="64566" name="Text Box 24"/>
            <p:cNvSpPr txBox="1">
              <a:spLocks noChangeArrowheads="1"/>
            </p:cNvSpPr>
            <p:nvPr/>
          </p:nvSpPr>
          <p:spPr bwMode="auto">
            <a:xfrm>
              <a:off x="204" y="3703"/>
              <a:ext cx="25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4.13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8</a:t>
              </a:r>
              <a:r>
                <a:rPr lang="en-US" altLang="zh-CN" sz="2400" b="1" baseline="30000"/>
                <a:t>   </a:t>
              </a:r>
              <a:r>
                <a:rPr lang="en-US" altLang="zh-CN" sz="2400" b="1">
                  <a:solidFill>
                    <a:srgbClr val="FF0000"/>
                  </a:solidFill>
                </a:rPr>
                <a:t>3.09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64567" name="Rectangle 25"/>
            <p:cNvSpPr>
              <a:spLocks noChangeArrowheads="1"/>
            </p:cNvSpPr>
            <p:nvPr/>
          </p:nvSpPr>
          <p:spPr bwMode="auto">
            <a:xfrm>
              <a:off x="231" y="709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68" name="Line 54"/>
            <p:cNvSpPr>
              <a:spLocks noChangeShapeType="1"/>
            </p:cNvSpPr>
            <p:nvPr/>
          </p:nvSpPr>
          <p:spPr bwMode="auto">
            <a:xfrm>
              <a:off x="885" y="1622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69" name="Text Box 55"/>
            <p:cNvSpPr txBox="1">
              <a:spLocks noChangeArrowheads="1"/>
            </p:cNvSpPr>
            <p:nvPr/>
          </p:nvSpPr>
          <p:spPr bwMode="auto">
            <a:xfrm>
              <a:off x="2434" y="1458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70" name="Text Box 56"/>
            <p:cNvSpPr txBox="1">
              <a:spLocks noChangeArrowheads="1"/>
            </p:cNvSpPr>
            <p:nvPr/>
          </p:nvSpPr>
          <p:spPr bwMode="auto">
            <a:xfrm>
              <a:off x="1094" y="1336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---</a:t>
              </a:r>
            </a:p>
          </p:txBody>
        </p:sp>
        <p:sp>
          <p:nvSpPr>
            <p:cNvPr id="64571" name="Text Box 57"/>
            <p:cNvSpPr txBox="1">
              <a:spLocks noChangeArrowheads="1"/>
            </p:cNvSpPr>
            <p:nvPr/>
          </p:nvSpPr>
          <p:spPr bwMode="auto">
            <a:xfrm>
              <a:off x="1607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5.8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-5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64517" name="Group 89"/>
          <p:cNvGrpSpPr>
            <a:grpSpLocks/>
          </p:cNvGrpSpPr>
          <p:nvPr/>
        </p:nvGrpSpPr>
        <p:grpSpPr bwMode="auto">
          <a:xfrm>
            <a:off x="4600575" y="1125538"/>
            <a:ext cx="4105275" cy="5329237"/>
            <a:chOff x="2898" y="709"/>
            <a:chExt cx="2586" cy="3357"/>
          </a:xfrm>
        </p:grpSpPr>
        <p:sp>
          <p:nvSpPr>
            <p:cNvPr id="64518" name="Line 61"/>
            <p:cNvSpPr>
              <a:spLocks noChangeShapeType="1"/>
            </p:cNvSpPr>
            <p:nvPr/>
          </p:nvSpPr>
          <p:spPr bwMode="auto">
            <a:xfrm>
              <a:off x="3004" y="1164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19" name="Line 62"/>
            <p:cNvSpPr>
              <a:spLocks noChangeShapeType="1"/>
            </p:cNvSpPr>
            <p:nvPr/>
          </p:nvSpPr>
          <p:spPr bwMode="auto">
            <a:xfrm>
              <a:off x="3575" y="1164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20" name="Line 63"/>
            <p:cNvSpPr>
              <a:spLocks noChangeShapeType="1"/>
            </p:cNvSpPr>
            <p:nvPr/>
          </p:nvSpPr>
          <p:spPr bwMode="auto">
            <a:xfrm>
              <a:off x="3575" y="356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21" name="Line 64"/>
            <p:cNvSpPr>
              <a:spLocks noChangeShapeType="1"/>
            </p:cNvSpPr>
            <p:nvPr/>
          </p:nvSpPr>
          <p:spPr bwMode="auto">
            <a:xfrm>
              <a:off x="3575" y="3227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22" name="Line 65"/>
            <p:cNvSpPr>
              <a:spLocks noChangeShapeType="1"/>
            </p:cNvSpPr>
            <p:nvPr/>
          </p:nvSpPr>
          <p:spPr bwMode="auto">
            <a:xfrm>
              <a:off x="3575" y="275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23" name="Line 66"/>
            <p:cNvSpPr>
              <a:spLocks noChangeShapeType="1"/>
            </p:cNvSpPr>
            <p:nvPr/>
          </p:nvSpPr>
          <p:spPr bwMode="auto">
            <a:xfrm>
              <a:off x="3575" y="221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24" name="Text Box 67"/>
            <p:cNvSpPr txBox="1">
              <a:spLocks noChangeArrowheads="1"/>
            </p:cNvSpPr>
            <p:nvPr/>
          </p:nvSpPr>
          <p:spPr bwMode="auto">
            <a:xfrm>
              <a:off x="5136" y="3426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25" name="Text Box 68"/>
            <p:cNvSpPr txBox="1">
              <a:spLocks noChangeArrowheads="1"/>
            </p:cNvSpPr>
            <p:nvPr/>
          </p:nvSpPr>
          <p:spPr bwMode="auto">
            <a:xfrm>
              <a:off x="5121" y="3077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26" name="Text Box 69"/>
            <p:cNvSpPr txBox="1">
              <a:spLocks noChangeArrowheads="1"/>
            </p:cNvSpPr>
            <p:nvPr/>
          </p:nvSpPr>
          <p:spPr bwMode="auto">
            <a:xfrm>
              <a:off x="5129" y="2609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27" name="Text Box 70"/>
            <p:cNvSpPr txBox="1">
              <a:spLocks noChangeArrowheads="1"/>
            </p:cNvSpPr>
            <p:nvPr/>
          </p:nvSpPr>
          <p:spPr bwMode="auto">
            <a:xfrm>
              <a:off x="5121" y="2071"/>
              <a:ext cx="2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28" name="Text Box 71"/>
            <p:cNvSpPr txBox="1">
              <a:spLocks noChangeArrowheads="1"/>
            </p:cNvSpPr>
            <p:nvPr/>
          </p:nvSpPr>
          <p:spPr bwMode="auto">
            <a:xfrm>
              <a:off x="3715" y="791"/>
              <a:ext cx="52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4529" name="Text Box 72"/>
            <p:cNvSpPr txBox="1">
              <a:spLocks noChangeArrowheads="1"/>
            </p:cNvSpPr>
            <p:nvPr/>
          </p:nvSpPr>
          <p:spPr bwMode="auto">
            <a:xfrm>
              <a:off x="4486" y="791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4530" name="Text Box 73"/>
            <p:cNvSpPr txBox="1">
              <a:spLocks noChangeArrowheads="1"/>
            </p:cNvSpPr>
            <p:nvPr/>
          </p:nvSpPr>
          <p:spPr bwMode="auto">
            <a:xfrm>
              <a:off x="2944" y="837"/>
              <a:ext cx="6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252</a:t>
              </a:r>
              <a:r>
                <a:rPr lang="en-US" altLang="zh-CN" sz="2800" b="1"/>
                <a:t>Cf</a:t>
              </a:r>
            </a:p>
          </p:txBody>
        </p:sp>
        <p:sp>
          <p:nvSpPr>
            <p:cNvPr id="64531" name="Text Box 74"/>
            <p:cNvSpPr txBox="1">
              <a:spLocks noChangeArrowheads="1"/>
            </p:cNvSpPr>
            <p:nvPr/>
          </p:nvSpPr>
          <p:spPr bwMode="auto">
            <a:xfrm>
              <a:off x="3708" y="3281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84.2</a:t>
              </a:r>
            </a:p>
          </p:txBody>
        </p:sp>
        <p:sp>
          <p:nvSpPr>
            <p:cNvPr id="64532" name="Text Box 75"/>
            <p:cNvSpPr txBox="1">
              <a:spLocks noChangeArrowheads="1"/>
            </p:cNvSpPr>
            <p:nvPr/>
          </p:nvSpPr>
          <p:spPr bwMode="auto">
            <a:xfrm>
              <a:off x="4401" y="3277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79.29</a:t>
              </a:r>
            </a:p>
          </p:txBody>
        </p:sp>
        <p:sp>
          <p:nvSpPr>
            <p:cNvPr id="64533" name="Text Box 76"/>
            <p:cNvSpPr txBox="1">
              <a:spLocks noChangeArrowheads="1"/>
            </p:cNvSpPr>
            <p:nvPr/>
          </p:nvSpPr>
          <p:spPr bwMode="auto">
            <a:xfrm>
              <a:off x="3698" y="2878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15.7</a:t>
              </a:r>
            </a:p>
          </p:txBody>
        </p:sp>
        <p:sp>
          <p:nvSpPr>
            <p:cNvPr id="64534" name="Text Box 77"/>
            <p:cNvSpPr txBox="1">
              <a:spLocks noChangeArrowheads="1"/>
            </p:cNvSpPr>
            <p:nvPr/>
          </p:nvSpPr>
          <p:spPr bwMode="auto">
            <a:xfrm>
              <a:off x="4390" y="287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19.76</a:t>
              </a:r>
            </a:p>
          </p:txBody>
        </p:sp>
        <p:sp>
          <p:nvSpPr>
            <p:cNvPr id="64535" name="Text Box 78"/>
            <p:cNvSpPr txBox="1">
              <a:spLocks noChangeArrowheads="1"/>
            </p:cNvSpPr>
            <p:nvPr/>
          </p:nvSpPr>
          <p:spPr bwMode="auto">
            <a:xfrm>
              <a:off x="3756" y="2424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0.24</a:t>
              </a:r>
            </a:p>
          </p:txBody>
        </p:sp>
        <p:sp>
          <p:nvSpPr>
            <p:cNvPr id="64536" name="Text Box 79"/>
            <p:cNvSpPr txBox="1">
              <a:spLocks noChangeArrowheads="1"/>
            </p:cNvSpPr>
            <p:nvPr/>
          </p:nvSpPr>
          <p:spPr bwMode="auto">
            <a:xfrm>
              <a:off x="4446" y="2415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0.95</a:t>
              </a:r>
            </a:p>
          </p:txBody>
        </p:sp>
        <p:sp>
          <p:nvSpPr>
            <p:cNvPr id="64537" name="Text Box 80"/>
            <p:cNvSpPr txBox="1">
              <a:spLocks noChangeArrowheads="1"/>
            </p:cNvSpPr>
            <p:nvPr/>
          </p:nvSpPr>
          <p:spPr bwMode="auto">
            <a:xfrm>
              <a:off x="4364" y="1889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0.0089</a:t>
              </a:r>
            </a:p>
          </p:txBody>
        </p:sp>
        <p:sp>
          <p:nvSpPr>
            <p:cNvPr id="64538" name="Text Box 81"/>
            <p:cNvSpPr txBox="1">
              <a:spLocks noChangeArrowheads="1"/>
            </p:cNvSpPr>
            <p:nvPr/>
          </p:nvSpPr>
          <p:spPr bwMode="auto">
            <a:xfrm>
              <a:off x="3634" y="1894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0.002</a:t>
              </a:r>
              <a:endParaRPr lang="en-US" altLang="zh-CN" sz="2400" b="1" baseline="3000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64539" name="Text Box 82"/>
            <p:cNvSpPr txBox="1">
              <a:spLocks noChangeArrowheads="1"/>
            </p:cNvSpPr>
            <p:nvPr/>
          </p:nvSpPr>
          <p:spPr bwMode="auto">
            <a:xfrm>
              <a:off x="2898" y="3703"/>
              <a:ext cx="25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8.61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7</a:t>
              </a:r>
              <a:r>
                <a:rPr lang="en-US" altLang="zh-CN" sz="2400" b="1" baseline="30000"/>
                <a:t>   </a:t>
              </a:r>
              <a:r>
                <a:rPr lang="en-US" altLang="zh-CN" sz="2400" b="1">
                  <a:solidFill>
                    <a:srgbClr val="FF0000"/>
                  </a:solidFill>
                </a:rPr>
                <a:t>8.87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7</a:t>
              </a:r>
            </a:p>
          </p:txBody>
        </p:sp>
        <p:sp>
          <p:nvSpPr>
            <p:cNvPr id="64540" name="Rectangle 83"/>
            <p:cNvSpPr>
              <a:spLocks noChangeArrowheads="1"/>
            </p:cNvSpPr>
            <p:nvPr/>
          </p:nvSpPr>
          <p:spPr bwMode="auto">
            <a:xfrm>
              <a:off x="2925" y="709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541" name="Line 84"/>
            <p:cNvSpPr>
              <a:spLocks noChangeShapeType="1"/>
            </p:cNvSpPr>
            <p:nvPr/>
          </p:nvSpPr>
          <p:spPr bwMode="auto">
            <a:xfrm>
              <a:off x="3579" y="1622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42" name="Text Box 85"/>
            <p:cNvSpPr txBox="1">
              <a:spLocks noChangeArrowheads="1"/>
            </p:cNvSpPr>
            <p:nvPr/>
          </p:nvSpPr>
          <p:spPr bwMode="auto">
            <a:xfrm>
              <a:off x="5128" y="1458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4543" name="Text Box 86"/>
            <p:cNvSpPr txBox="1">
              <a:spLocks noChangeArrowheads="1"/>
            </p:cNvSpPr>
            <p:nvPr/>
          </p:nvSpPr>
          <p:spPr bwMode="auto">
            <a:xfrm>
              <a:off x="3529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6.0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0000FF"/>
                  </a:solidFill>
                  <a:cs typeface="Arial" charset="0"/>
                </a:rPr>
                <a:t>-5</a:t>
              </a:r>
            </a:p>
          </p:txBody>
        </p:sp>
        <p:sp>
          <p:nvSpPr>
            <p:cNvPr id="64544" name="Text Box 87"/>
            <p:cNvSpPr txBox="1">
              <a:spLocks noChangeArrowheads="1"/>
            </p:cNvSpPr>
            <p:nvPr/>
          </p:nvSpPr>
          <p:spPr bwMode="auto">
            <a:xfrm>
              <a:off x="4357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7.9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-5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CF6B35-EC43-4560-92F8-DA5506811A88}" type="slidenum">
              <a:rPr lang="en-US" altLang="zh-CN" smtClean="0">
                <a:latin typeface="Arial" charset="0"/>
              </a:rPr>
              <a:pPr/>
              <a:t>72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65539" name="Text Box 56"/>
          <p:cNvSpPr txBox="1">
            <a:spLocks noChangeArrowheads="1"/>
          </p:cNvSpPr>
          <p:nvPr/>
        </p:nvSpPr>
        <p:spPr bwMode="auto">
          <a:xfrm>
            <a:off x="468313" y="333375"/>
            <a:ext cx="8239125" cy="5794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Calculated results for two isotopes of Fm</a:t>
            </a:r>
            <a:r>
              <a:rPr lang="en-US" altLang="zh-CN" sz="2800" b="1"/>
              <a:t> </a:t>
            </a:r>
          </a:p>
        </p:txBody>
      </p:sp>
      <p:grpSp>
        <p:nvGrpSpPr>
          <p:cNvPr id="65540" name="Group 113"/>
          <p:cNvGrpSpPr>
            <a:grpSpLocks/>
          </p:cNvGrpSpPr>
          <p:nvPr/>
        </p:nvGrpSpPr>
        <p:grpSpPr bwMode="auto">
          <a:xfrm>
            <a:off x="328613" y="1138238"/>
            <a:ext cx="4098925" cy="5329237"/>
            <a:chOff x="207" y="717"/>
            <a:chExt cx="2586" cy="3357"/>
          </a:xfrm>
        </p:grpSpPr>
        <p:sp>
          <p:nvSpPr>
            <p:cNvPr id="65569" name="Line 58"/>
            <p:cNvSpPr>
              <a:spLocks noChangeShapeType="1"/>
            </p:cNvSpPr>
            <p:nvPr/>
          </p:nvSpPr>
          <p:spPr bwMode="auto">
            <a:xfrm>
              <a:off x="313" y="1172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0" name="Line 59"/>
            <p:cNvSpPr>
              <a:spLocks noChangeShapeType="1"/>
            </p:cNvSpPr>
            <p:nvPr/>
          </p:nvSpPr>
          <p:spPr bwMode="auto">
            <a:xfrm>
              <a:off x="884" y="1172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1" name="Line 60"/>
            <p:cNvSpPr>
              <a:spLocks noChangeShapeType="1"/>
            </p:cNvSpPr>
            <p:nvPr/>
          </p:nvSpPr>
          <p:spPr bwMode="auto">
            <a:xfrm>
              <a:off x="884" y="357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2" name="Line 61"/>
            <p:cNvSpPr>
              <a:spLocks noChangeShapeType="1"/>
            </p:cNvSpPr>
            <p:nvPr/>
          </p:nvSpPr>
          <p:spPr bwMode="auto">
            <a:xfrm>
              <a:off x="884" y="3235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3" name="Line 62"/>
            <p:cNvSpPr>
              <a:spLocks noChangeShapeType="1"/>
            </p:cNvSpPr>
            <p:nvPr/>
          </p:nvSpPr>
          <p:spPr bwMode="auto">
            <a:xfrm>
              <a:off x="884" y="2764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4" name="Line 63"/>
            <p:cNvSpPr>
              <a:spLocks noChangeShapeType="1"/>
            </p:cNvSpPr>
            <p:nvPr/>
          </p:nvSpPr>
          <p:spPr bwMode="auto">
            <a:xfrm>
              <a:off x="884" y="222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75" name="Text Box 64"/>
            <p:cNvSpPr txBox="1">
              <a:spLocks noChangeArrowheads="1"/>
            </p:cNvSpPr>
            <p:nvPr/>
          </p:nvSpPr>
          <p:spPr bwMode="auto">
            <a:xfrm>
              <a:off x="2445" y="3434"/>
              <a:ext cx="2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76" name="Text Box 65"/>
            <p:cNvSpPr txBox="1">
              <a:spLocks noChangeArrowheads="1"/>
            </p:cNvSpPr>
            <p:nvPr/>
          </p:nvSpPr>
          <p:spPr bwMode="auto">
            <a:xfrm>
              <a:off x="2430" y="3085"/>
              <a:ext cx="2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77" name="Text Box 66"/>
            <p:cNvSpPr txBox="1">
              <a:spLocks noChangeArrowheads="1"/>
            </p:cNvSpPr>
            <p:nvPr/>
          </p:nvSpPr>
          <p:spPr bwMode="auto">
            <a:xfrm>
              <a:off x="2438" y="2617"/>
              <a:ext cx="2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78" name="Text Box 67"/>
            <p:cNvSpPr txBox="1">
              <a:spLocks noChangeArrowheads="1"/>
            </p:cNvSpPr>
            <p:nvPr/>
          </p:nvSpPr>
          <p:spPr bwMode="auto">
            <a:xfrm>
              <a:off x="2430" y="2079"/>
              <a:ext cx="2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79" name="Text Box 68"/>
            <p:cNvSpPr txBox="1">
              <a:spLocks noChangeArrowheads="1"/>
            </p:cNvSpPr>
            <p:nvPr/>
          </p:nvSpPr>
          <p:spPr bwMode="auto">
            <a:xfrm>
              <a:off x="1024" y="799"/>
              <a:ext cx="52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5580" name="Text Box 69"/>
            <p:cNvSpPr txBox="1">
              <a:spLocks noChangeArrowheads="1"/>
            </p:cNvSpPr>
            <p:nvPr/>
          </p:nvSpPr>
          <p:spPr bwMode="auto">
            <a:xfrm>
              <a:off x="1795" y="799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5581" name="Text Box 70"/>
            <p:cNvSpPr txBox="1">
              <a:spLocks noChangeArrowheads="1"/>
            </p:cNvSpPr>
            <p:nvPr/>
          </p:nvSpPr>
          <p:spPr bwMode="auto">
            <a:xfrm>
              <a:off x="253" y="845"/>
              <a:ext cx="7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252</a:t>
              </a:r>
              <a:r>
                <a:rPr lang="en-US" altLang="zh-CN" sz="2800" b="1"/>
                <a:t>Fm</a:t>
              </a:r>
            </a:p>
          </p:txBody>
        </p:sp>
        <p:sp>
          <p:nvSpPr>
            <p:cNvPr id="65582" name="Text Box 71"/>
            <p:cNvSpPr txBox="1">
              <a:spLocks noChangeArrowheads="1"/>
            </p:cNvSpPr>
            <p:nvPr/>
          </p:nvSpPr>
          <p:spPr bwMode="auto">
            <a:xfrm>
              <a:off x="1017" y="3289"/>
              <a:ext cx="4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84.0</a:t>
              </a:r>
            </a:p>
          </p:txBody>
        </p:sp>
        <p:sp>
          <p:nvSpPr>
            <p:cNvPr id="65583" name="Text Box 72"/>
            <p:cNvSpPr txBox="1">
              <a:spLocks noChangeArrowheads="1"/>
            </p:cNvSpPr>
            <p:nvPr/>
          </p:nvSpPr>
          <p:spPr bwMode="auto">
            <a:xfrm>
              <a:off x="1710" y="3285"/>
              <a:ext cx="5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76.93</a:t>
              </a:r>
            </a:p>
          </p:txBody>
        </p:sp>
        <p:sp>
          <p:nvSpPr>
            <p:cNvPr id="65584" name="Text Box 73"/>
            <p:cNvSpPr txBox="1">
              <a:spLocks noChangeArrowheads="1"/>
            </p:cNvSpPr>
            <p:nvPr/>
          </p:nvSpPr>
          <p:spPr bwMode="auto">
            <a:xfrm>
              <a:off x="1007" y="2886"/>
              <a:ext cx="4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15.0</a:t>
              </a:r>
            </a:p>
          </p:txBody>
        </p:sp>
        <p:sp>
          <p:nvSpPr>
            <p:cNvPr id="65585" name="Text Box 74"/>
            <p:cNvSpPr txBox="1">
              <a:spLocks noChangeArrowheads="1"/>
            </p:cNvSpPr>
            <p:nvPr/>
          </p:nvSpPr>
          <p:spPr bwMode="auto">
            <a:xfrm>
              <a:off x="1699" y="2887"/>
              <a:ext cx="5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21.60</a:t>
              </a:r>
            </a:p>
          </p:txBody>
        </p:sp>
        <p:sp>
          <p:nvSpPr>
            <p:cNvPr id="65586" name="Text Box 75"/>
            <p:cNvSpPr txBox="1">
              <a:spLocks noChangeArrowheads="1"/>
            </p:cNvSpPr>
            <p:nvPr/>
          </p:nvSpPr>
          <p:spPr bwMode="auto">
            <a:xfrm>
              <a:off x="1016" y="2432"/>
              <a:ext cx="4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0.97</a:t>
              </a:r>
            </a:p>
          </p:txBody>
        </p:sp>
        <p:sp>
          <p:nvSpPr>
            <p:cNvPr id="65587" name="Text Box 76"/>
            <p:cNvSpPr txBox="1">
              <a:spLocks noChangeArrowheads="1"/>
            </p:cNvSpPr>
            <p:nvPr/>
          </p:nvSpPr>
          <p:spPr bwMode="auto">
            <a:xfrm>
              <a:off x="1755" y="2423"/>
              <a:ext cx="4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1.45</a:t>
              </a:r>
            </a:p>
          </p:txBody>
        </p:sp>
        <p:sp>
          <p:nvSpPr>
            <p:cNvPr id="65588" name="Text Box 77"/>
            <p:cNvSpPr txBox="1">
              <a:spLocks noChangeArrowheads="1"/>
            </p:cNvSpPr>
            <p:nvPr/>
          </p:nvSpPr>
          <p:spPr bwMode="auto">
            <a:xfrm>
              <a:off x="1729" y="1897"/>
              <a:ext cx="5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0.022</a:t>
              </a:r>
            </a:p>
          </p:txBody>
        </p:sp>
        <p:sp>
          <p:nvSpPr>
            <p:cNvPr id="65589" name="Text Box 78"/>
            <p:cNvSpPr txBox="1">
              <a:spLocks noChangeArrowheads="1"/>
            </p:cNvSpPr>
            <p:nvPr/>
          </p:nvSpPr>
          <p:spPr bwMode="auto">
            <a:xfrm>
              <a:off x="950" y="1902"/>
              <a:ext cx="5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0.023</a:t>
              </a:r>
            </a:p>
          </p:txBody>
        </p:sp>
        <p:sp>
          <p:nvSpPr>
            <p:cNvPr id="65590" name="Text Box 79"/>
            <p:cNvSpPr txBox="1">
              <a:spLocks noChangeArrowheads="1"/>
            </p:cNvSpPr>
            <p:nvPr/>
          </p:nvSpPr>
          <p:spPr bwMode="auto">
            <a:xfrm>
              <a:off x="207" y="3711"/>
              <a:ext cx="25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9.14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4</a:t>
              </a:r>
              <a:r>
                <a:rPr lang="en-US" altLang="zh-CN" sz="2400" b="1" baseline="30000"/>
                <a:t>   </a:t>
              </a:r>
              <a:r>
                <a:rPr lang="en-US" altLang="zh-CN" sz="2400" b="1">
                  <a:solidFill>
                    <a:srgbClr val="FF0000"/>
                  </a:solidFill>
                </a:rPr>
                <a:t>4.70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65591" name="Rectangle 80"/>
            <p:cNvSpPr>
              <a:spLocks noChangeArrowheads="1"/>
            </p:cNvSpPr>
            <p:nvPr/>
          </p:nvSpPr>
          <p:spPr bwMode="auto">
            <a:xfrm>
              <a:off x="234" y="717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92" name="Line 81"/>
            <p:cNvSpPr>
              <a:spLocks noChangeShapeType="1"/>
            </p:cNvSpPr>
            <p:nvPr/>
          </p:nvSpPr>
          <p:spPr bwMode="auto">
            <a:xfrm>
              <a:off x="888" y="1630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93" name="Text Box 82"/>
            <p:cNvSpPr txBox="1">
              <a:spLocks noChangeArrowheads="1"/>
            </p:cNvSpPr>
            <p:nvPr/>
          </p:nvSpPr>
          <p:spPr bwMode="auto">
            <a:xfrm>
              <a:off x="2437" y="1466"/>
              <a:ext cx="2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94" name="Text Box 83"/>
            <p:cNvSpPr txBox="1">
              <a:spLocks noChangeArrowheads="1"/>
            </p:cNvSpPr>
            <p:nvPr/>
          </p:nvSpPr>
          <p:spPr bwMode="auto">
            <a:xfrm>
              <a:off x="1097" y="1344"/>
              <a:ext cx="3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---</a:t>
              </a:r>
            </a:p>
          </p:txBody>
        </p:sp>
        <p:sp>
          <p:nvSpPr>
            <p:cNvPr id="65595" name="Text Box 84"/>
            <p:cNvSpPr txBox="1">
              <a:spLocks noChangeArrowheads="1"/>
            </p:cNvSpPr>
            <p:nvPr/>
          </p:nvSpPr>
          <p:spPr bwMode="auto">
            <a:xfrm>
              <a:off x="1575" y="1344"/>
              <a:ext cx="90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3.8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-4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65541" name="Group 114"/>
          <p:cNvGrpSpPr>
            <a:grpSpLocks/>
          </p:cNvGrpSpPr>
          <p:nvPr/>
        </p:nvGrpSpPr>
        <p:grpSpPr bwMode="auto">
          <a:xfrm>
            <a:off x="4656138" y="1125538"/>
            <a:ext cx="4105275" cy="5329237"/>
            <a:chOff x="2898" y="709"/>
            <a:chExt cx="2586" cy="3357"/>
          </a:xfrm>
        </p:grpSpPr>
        <p:sp>
          <p:nvSpPr>
            <p:cNvPr id="65542" name="Line 86"/>
            <p:cNvSpPr>
              <a:spLocks noChangeShapeType="1"/>
            </p:cNvSpPr>
            <p:nvPr/>
          </p:nvSpPr>
          <p:spPr bwMode="auto">
            <a:xfrm>
              <a:off x="3004" y="1164"/>
              <a:ext cx="5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3" name="Line 87"/>
            <p:cNvSpPr>
              <a:spLocks noChangeShapeType="1"/>
            </p:cNvSpPr>
            <p:nvPr/>
          </p:nvSpPr>
          <p:spPr bwMode="auto">
            <a:xfrm>
              <a:off x="3575" y="1164"/>
              <a:ext cx="0" cy="2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4" name="Line 88"/>
            <p:cNvSpPr>
              <a:spLocks noChangeShapeType="1"/>
            </p:cNvSpPr>
            <p:nvPr/>
          </p:nvSpPr>
          <p:spPr bwMode="auto">
            <a:xfrm>
              <a:off x="3575" y="356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5" name="Line 89"/>
            <p:cNvSpPr>
              <a:spLocks noChangeShapeType="1"/>
            </p:cNvSpPr>
            <p:nvPr/>
          </p:nvSpPr>
          <p:spPr bwMode="auto">
            <a:xfrm>
              <a:off x="3575" y="3227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6" name="Line 90"/>
            <p:cNvSpPr>
              <a:spLocks noChangeShapeType="1"/>
            </p:cNvSpPr>
            <p:nvPr/>
          </p:nvSpPr>
          <p:spPr bwMode="auto">
            <a:xfrm>
              <a:off x="3575" y="2756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7" name="Line 91"/>
            <p:cNvSpPr>
              <a:spLocks noChangeShapeType="1"/>
            </p:cNvSpPr>
            <p:nvPr/>
          </p:nvSpPr>
          <p:spPr bwMode="auto">
            <a:xfrm>
              <a:off x="3575" y="2218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48" name="Text Box 92"/>
            <p:cNvSpPr txBox="1">
              <a:spLocks noChangeArrowheads="1"/>
            </p:cNvSpPr>
            <p:nvPr/>
          </p:nvSpPr>
          <p:spPr bwMode="auto">
            <a:xfrm>
              <a:off x="5136" y="3426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0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49" name="Text Box 93"/>
            <p:cNvSpPr txBox="1">
              <a:spLocks noChangeArrowheads="1"/>
            </p:cNvSpPr>
            <p:nvPr/>
          </p:nvSpPr>
          <p:spPr bwMode="auto">
            <a:xfrm>
              <a:off x="5121" y="3077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2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50" name="Text Box 94"/>
            <p:cNvSpPr txBox="1">
              <a:spLocks noChangeArrowheads="1"/>
            </p:cNvSpPr>
            <p:nvPr/>
          </p:nvSpPr>
          <p:spPr bwMode="auto">
            <a:xfrm>
              <a:off x="5129" y="2609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4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51" name="Text Box 95"/>
            <p:cNvSpPr txBox="1">
              <a:spLocks noChangeArrowheads="1"/>
            </p:cNvSpPr>
            <p:nvPr/>
          </p:nvSpPr>
          <p:spPr bwMode="auto">
            <a:xfrm>
              <a:off x="5121" y="2071"/>
              <a:ext cx="2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6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52" name="Text Box 96"/>
            <p:cNvSpPr txBox="1">
              <a:spLocks noChangeArrowheads="1"/>
            </p:cNvSpPr>
            <p:nvPr/>
          </p:nvSpPr>
          <p:spPr bwMode="auto">
            <a:xfrm>
              <a:off x="3715" y="791"/>
              <a:ext cx="52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solidFill>
                    <a:srgbClr val="0000FF"/>
                  </a:solidFill>
                </a:rPr>
                <a:t>Exp.</a:t>
              </a:r>
            </a:p>
            <a:p>
              <a:r>
                <a:rPr lang="en-US" altLang="zh-CN" sz="2400" b="1">
                  <a:solidFill>
                    <a:srgbClr val="0000FF"/>
                  </a:solidFill>
                </a:rPr>
                <a:t> (%)</a:t>
              </a:r>
            </a:p>
          </p:txBody>
        </p:sp>
        <p:sp>
          <p:nvSpPr>
            <p:cNvPr id="65553" name="Text Box 97"/>
            <p:cNvSpPr txBox="1">
              <a:spLocks noChangeArrowheads="1"/>
            </p:cNvSpPr>
            <p:nvPr/>
          </p:nvSpPr>
          <p:spPr bwMode="auto">
            <a:xfrm>
              <a:off x="4486" y="791"/>
              <a:ext cx="48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</a:rPr>
                <a:t>Cal.</a:t>
              </a:r>
            </a:p>
            <a:p>
              <a:r>
                <a:rPr lang="en-US" altLang="zh-CN" sz="2400" b="1">
                  <a:solidFill>
                    <a:srgbClr val="FF0000"/>
                  </a:solidFill>
                </a:rPr>
                <a:t> (%)</a:t>
              </a:r>
            </a:p>
          </p:txBody>
        </p:sp>
        <p:sp>
          <p:nvSpPr>
            <p:cNvPr id="65554" name="Text Box 98"/>
            <p:cNvSpPr txBox="1">
              <a:spLocks noChangeArrowheads="1"/>
            </p:cNvSpPr>
            <p:nvPr/>
          </p:nvSpPr>
          <p:spPr bwMode="auto">
            <a:xfrm>
              <a:off x="2944" y="837"/>
              <a:ext cx="70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baseline="30000"/>
                <a:t>254</a:t>
              </a:r>
              <a:r>
                <a:rPr lang="en-US" altLang="zh-CN" sz="2800" b="1"/>
                <a:t>Fm</a:t>
              </a:r>
            </a:p>
          </p:txBody>
        </p:sp>
        <p:sp>
          <p:nvSpPr>
            <p:cNvPr id="65555" name="Text Box 99"/>
            <p:cNvSpPr txBox="1">
              <a:spLocks noChangeArrowheads="1"/>
            </p:cNvSpPr>
            <p:nvPr/>
          </p:nvSpPr>
          <p:spPr bwMode="auto">
            <a:xfrm>
              <a:off x="3708" y="3281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85.0</a:t>
              </a:r>
            </a:p>
          </p:txBody>
        </p:sp>
        <p:sp>
          <p:nvSpPr>
            <p:cNvPr id="65556" name="Text Box 100"/>
            <p:cNvSpPr txBox="1">
              <a:spLocks noChangeArrowheads="1"/>
            </p:cNvSpPr>
            <p:nvPr/>
          </p:nvSpPr>
          <p:spPr bwMode="auto">
            <a:xfrm>
              <a:off x="4401" y="3277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78.28</a:t>
              </a:r>
            </a:p>
          </p:txBody>
        </p:sp>
        <p:sp>
          <p:nvSpPr>
            <p:cNvPr id="65557" name="Text Box 101"/>
            <p:cNvSpPr txBox="1">
              <a:spLocks noChangeArrowheads="1"/>
            </p:cNvSpPr>
            <p:nvPr/>
          </p:nvSpPr>
          <p:spPr bwMode="auto">
            <a:xfrm>
              <a:off x="3698" y="2878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14.2</a:t>
              </a:r>
            </a:p>
          </p:txBody>
        </p:sp>
        <p:sp>
          <p:nvSpPr>
            <p:cNvPr id="65558" name="Text Box 102"/>
            <p:cNvSpPr txBox="1">
              <a:spLocks noChangeArrowheads="1"/>
            </p:cNvSpPr>
            <p:nvPr/>
          </p:nvSpPr>
          <p:spPr bwMode="auto">
            <a:xfrm>
              <a:off x="4390" y="2879"/>
              <a:ext cx="59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20.30</a:t>
              </a:r>
            </a:p>
          </p:txBody>
        </p:sp>
        <p:sp>
          <p:nvSpPr>
            <p:cNvPr id="65559" name="Text Box 103"/>
            <p:cNvSpPr txBox="1">
              <a:spLocks noChangeArrowheads="1"/>
            </p:cNvSpPr>
            <p:nvPr/>
          </p:nvSpPr>
          <p:spPr bwMode="auto">
            <a:xfrm>
              <a:off x="3756" y="2424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0.82</a:t>
              </a:r>
            </a:p>
          </p:txBody>
        </p:sp>
        <p:sp>
          <p:nvSpPr>
            <p:cNvPr id="65560" name="Text Box 104"/>
            <p:cNvSpPr txBox="1">
              <a:spLocks noChangeArrowheads="1"/>
            </p:cNvSpPr>
            <p:nvPr/>
          </p:nvSpPr>
          <p:spPr bwMode="auto">
            <a:xfrm>
              <a:off x="4446" y="2415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1.41</a:t>
              </a:r>
            </a:p>
          </p:txBody>
        </p:sp>
        <p:sp>
          <p:nvSpPr>
            <p:cNvPr id="65561" name="Text Box 105"/>
            <p:cNvSpPr txBox="1">
              <a:spLocks noChangeArrowheads="1"/>
            </p:cNvSpPr>
            <p:nvPr/>
          </p:nvSpPr>
          <p:spPr bwMode="auto">
            <a:xfrm>
              <a:off x="4364" y="1889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0.0126</a:t>
              </a:r>
            </a:p>
          </p:txBody>
        </p:sp>
        <p:sp>
          <p:nvSpPr>
            <p:cNvPr id="65562" name="Text Box 106"/>
            <p:cNvSpPr txBox="1">
              <a:spLocks noChangeArrowheads="1"/>
            </p:cNvSpPr>
            <p:nvPr/>
          </p:nvSpPr>
          <p:spPr bwMode="auto">
            <a:xfrm>
              <a:off x="3634" y="1894"/>
              <a:ext cx="7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0.0066</a:t>
              </a:r>
              <a:endParaRPr lang="en-US" altLang="zh-CN" sz="2400" b="1" baseline="3000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65563" name="Text Box 107"/>
            <p:cNvSpPr txBox="1">
              <a:spLocks noChangeArrowheads="1"/>
            </p:cNvSpPr>
            <p:nvPr/>
          </p:nvSpPr>
          <p:spPr bwMode="auto">
            <a:xfrm>
              <a:off x="2898" y="3703"/>
              <a:ext cx="25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T</a:t>
              </a:r>
              <a:r>
                <a:rPr lang="en-US" altLang="zh-CN" sz="2400" b="1" baseline="-25000"/>
                <a:t>1/2</a:t>
              </a:r>
              <a:r>
                <a:rPr lang="en-US" altLang="zh-CN" sz="2400" b="1"/>
                <a:t>(s) </a:t>
              </a:r>
              <a:r>
                <a:rPr lang="en-US" altLang="zh-CN" sz="2400" b="1">
                  <a:solidFill>
                    <a:srgbClr val="0000FF"/>
                  </a:solidFill>
                </a:rPr>
                <a:t>1.17</a:t>
              </a:r>
              <a:r>
                <a:rPr lang="en-US" altLang="zh-CN" sz="2400" b="1">
                  <a:solidFill>
                    <a:srgbClr val="0000FF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0000FF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0000FF"/>
                  </a:solidFill>
                </a:rPr>
                <a:t>4</a:t>
              </a:r>
              <a:r>
                <a:rPr lang="en-US" altLang="zh-CN" sz="2400" b="1" baseline="30000"/>
                <a:t>   </a:t>
              </a:r>
              <a:r>
                <a:rPr lang="en-US" altLang="zh-CN" sz="2400" b="1">
                  <a:solidFill>
                    <a:srgbClr val="FF0000"/>
                  </a:solidFill>
                </a:rPr>
                <a:t>7.95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</a:t>
              </a:r>
              <a:r>
                <a:rPr lang="en-US" altLang="zh-CN" sz="2400" b="1">
                  <a:solidFill>
                    <a:srgbClr val="FF0000"/>
                  </a:solidFill>
                </a:rPr>
                <a:t>10</a:t>
              </a:r>
              <a:r>
                <a:rPr lang="en-US" altLang="zh-CN" sz="2400" b="1" baseline="3000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65564" name="Rectangle 108"/>
            <p:cNvSpPr>
              <a:spLocks noChangeArrowheads="1"/>
            </p:cNvSpPr>
            <p:nvPr/>
          </p:nvSpPr>
          <p:spPr bwMode="auto">
            <a:xfrm>
              <a:off x="2925" y="709"/>
              <a:ext cx="2559" cy="3357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565" name="Line 109"/>
            <p:cNvSpPr>
              <a:spLocks noChangeShapeType="1"/>
            </p:cNvSpPr>
            <p:nvPr/>
          </p:nvSpPr>
          <p:spPr bwMode="auto">
            <a:xfrm>
              <a:off x="3579" y="1622"/>
              <a:ext cx="14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566" name="Text Box 110"/>
            <p:cNvSpPr txBox="1">
              <a:spLocks noChangeArrowheads="1"/>
            </p:cNvSpPr>
            <p:nvPr/>
          </p:nvSpPr>
          <p:spPr bwMode="auto">
            <a:xfrm>
              <a:off x="5128" y="1458"/>
              <a:ext cx="2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/>
                <a:t>8</a:t>
              </a:r>
              <a:r>
                <a:rPr lang="en-US" altLang="zh-CN" sz="2400" b="1" baseline="30000"/>
                <a:t>+</a:t>
              </a:r>
            </a:p>
          </p:txBody>
        </p:sp>
        <p:sp>
          <p:nvSpPr>
            <p:cNvPr id="65567" name="Text Box 111"/>
            <p:cNvSpPr txBox="1">
              <a:spLocks noChangeArrowheads="1"/>
            </p:cNvSpPr>
            <p:nvPr/>
          </p:nvSpPr>
          <p:spPr bwMode="auto">
            <a:xfrm>
              <a:off x="3802" y="1336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FF"/>
                  </a:solidFill>
                </a:rPr>
                <a:t>---</a:t>
              </a:r>
              <a:endParaRPr lang="en-US" altLang="zh-CN" sz="2400" b="1" baseline="3000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65568" name="Text Box 112"/>
            <p:cNvSpPr txBox="1">
              <a:spLocks noChangeArrowheads="1"/>
            </p:cNvSpPr>
            <p:nvPr/>
          </p:nvSpPr>
          <p:spPr bwMode="auto">
            <a:xfrm>
              <a:off x="4315" y="1336"/>
              <a:ext cx="9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</a:rPr>
                <a:t>4.8</a:t>
              </a:r>
              <a:r>
                <a:rPr lang="en-US" altLang="zh-CN" sz="2400" b="1">
                  <a:solidFill>
                    <a:srgbClr val="FF0000"/>
                  </a:solidFill>
                  <a:cs typeface="Arial" charset="0"/>
                </a:rPr>
                <a:t>×10</a:t>
              </a:r>
              <a:r>
                <a:rPr lang="en-US" altLang="zh-CN" sz="2400" b="1" baseline="30000">
                  <a:solidFill>
                    <a:srgbClr val="FF0000"/>
                  </a:solidFill>
                  <a:cs typeface="Arial" charset="0"/>
                </a:rPr>
                <a:t>-4</a:t>
              </a:r>
              <a:endParaRPr lang="en-US" altLang="zh-CN" sz="24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A03F122-179E-4FCB-B4E8-91328C8B14E9}" type="slidenum">
              <a:rPr lang="en-US" altLang="zh-CN" smtClean="0">
                <a:latin typeface="Arial" charset="0"/>
              </a:rPr>
              <a:pPr/>
              <a:t>73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66563" name="Picture 2" descr="New-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902" t="1344" r="1353" b="673"/>
          <a:stretch>
            <a:fillRect/>
          </a:stretch>
        </p:blipFill>
        <p:spPr>
          <a:xfrm>
            <a:off x="827088" y="1341438"/>
            <a:ext cx="7488237" cy="5035550"/>
          </a:xfrm>
          <a:noFill/>
        </p:spPr>
      </p:pic>
      <p:sp>
        <p:nvSpPr>
          <p:cNvPr id="66564" name="Text Box 3"/>
          <p:cNvSpPr txBox="1">
            <a:spLocks noChangeArrowheads="1"/>
          </p:cNvSpPr>
          <p:nvPr/>
        </p:nvSpPr>
        <p:spPr bwMode="auto">
          <a:xfrm>
            <a:off x="539750" y="277813"/>
            <a:ext cx="82089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0000FF"/>
                </a:solidFill>
                <a:latin typeface="Times New Roman" pitchFamily="18" charset="0"/>
              </a:rPr>
              <a:t>The comparison of experimental branching ratios with theoretical ones for well-deformed emitters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2DE71F-863D-4544-9C4A-9588E5AE715B}" type="slidenum">
              <a:rPr lang="en-US" altLang="zh-CN" smtClean="0">
                <a:latin typeface="Arial" charset="0"/>
              </a:rPr>
              <a:pPr/>
              <a:t>74</a:t>
            </a:fld>
            <a:endParaRPr lang="en-US" altLang="zh-CN" smtClean="0">
              <a:latin typeface="Arial" charset="0"/>
            </a:endParaRPr>
          </a:p>
        </p:txBody>
      </p:sp>
      <p:grpSp>
        <p:nvGrpSpPr>
          <p:cNvPr id="67587" name="Group 2"/>
          <p:cNvGrpSpPr>
            <a:grpSpLocks/>
          </p:cNvGrpSpPr>
          <p:nvPr/>
        </p:nvGrpSpPr>
        <p:grpSpPr bwMode="auto">
          <a:xfrm>
            <a:off x="755650" y="2874963"/>
            <a:ext cx="7561263" cy="3344862"/>
            <a:chOff x="476" y="1811"/>
            <a:chExt cx="4763" cy="2107"/>
          </a:xfrm>
        </p:grpSpPr>
        <p:pic>
          <p:nvPicPr>
            <p:cNvPr id="67591" name="Picture 3" descr="Table-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6" y="1811"/>
              <a:ext cx="4763" cy="2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2" name="Line 4"/>
            <p:cNvSpPr>
              <a:spLocks noChangeShapeType="1"/>
            </p:cNvSpPr>
            <p:nvPr/>
          </p:nvSpPr>
          <p:spPr bwMode="auto">
            <a:xfrm>
              <a:off x="923" y="2928"/>
              <a:ext cx="421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7588" name="Group 5"/>
          <p:cNvGrpSpPr>
            <a:grpSpLocks/>
          </p:cNvGrpSpPr>
          <p:nvPr/>
        </p:nvGrpSpPr>
        <p:grpSpPr bwMode="auto">
          <a:xfrm>
            <a:off x="550863" y="765175"/>
            <a:ext cx="7993062" cy="2005013"/>
            <a:chOff x="347" y="482"/>
            <a:chExt cx="5035" cy="1263"/>
          </a:xfrm>
        </p:grpSpPr>
        <p:pic>
          <p:nvPicPr>
            <p:cNvPr id="67589" name="Picture 6" descr="Table-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" y="482"/>
              <a:ext cx="4944" cy="1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0" name="AutoShape 7"/>
            <p:cNvSpPr>
              <a:spLocks noChangeArrowheads="1"/>
            </p:cNvSpPr>
            <p:nvPr/>
          </p:nvSpPr>
          <p:spPr bwMode="auto">
            <a:xfrm>
              <a:off x="347" y="1110"/>
              <a:ext cx="5035" cy="635"/>
            </a:xfrm>
            <a:prstGeom prst="flowChartAlternateProcess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4F209D-E9A8-43C7-B18A-9D9891DAA2E5}" type="slidenum">
              <a:rPr lang="en-US" altLang="zh-CN" smtClean="0">
                <a:latin typeface="Arial" charset="0"/>
              </a:rPr>
              <a:pPr/>
              <a:t>75</a:t>
            </a:fld>
            <a:endParaRPr lang="en-US" altLang="zh-CN" smtClean="0">
              <a:latin typeface="Arial" charset="0"/>
            </a:endParaRPr>
          </a:p>
        </p:txBody>
      </p:sp>
      <p:grpSp>
        <p:nvGrpSpPr>
          <p:cNvPr id="68611" name="Group 2"/>
          <p:cNvGrpSpPr>
            <a:grpSpLocks/>
          </p:cNvGrpSpPr>
          <p:nvPr/>
        </p:nvGrpSpPr>
        <p:grpSpPr bwMode="auto">
          <a:xfrm>
            <a:off x="395288" y="1125538"/>
            <a:ext cx="8208962" cy="4664075"/>
            <a:chOff x="249" y="709"/>
            <a:chExt cx="5171" cy="2938"/>
          </a:xfrm>
        </p:grpSpPr>
        <p:pic>
          <p:nvPicPr>
            <p:cNvPr id="68612" name="Picture 3" descr="Table-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9" y="709"/>
              <a:ext cx="5171" cy="2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13" name="Line 4"/>
            <p:cNvSpPr>
              <a:spLocks noChangeShapeType="1"/>
            </p:cNvSpPr>
            <p:nvPr/>
          </p:nvSpPr>
          <p:spPr bwMode="auto">
            <a:xfrm>
              <a:off x="884" y="1933"/>
              <a:ext cx="426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14" name="Line 5"/>
            <p:cNvSpPr>
              <a:spLocks noChangeShapeType="1"/>
            </p:cNvSpPr>
            <p:nvPr/>
          </p:nvSpPr>
          <p:spPr bwMode="auto">
            <a:xfrm>
              <a:off x="884" y="3043"/>
              <a:ext cx="426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18C8AA-DA8B-42F6-A417-73429CECA05F}" type="slidenum">
              <a:rPr lang="en-US" altLang="zh-CN" smtClean="0">
                <a:latin typeface="Arial" charset="0"/>
              </a:rPr>
              <a:pPr/>
              <a:t>76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69635" name="Text Box 2"/>
          <p:cNvSpPr txBox="1">
            <a:spLocks noChangeArrowheads="1"/>
          </p:cNvSpPr>
          <p:nvPr/>
        </p:nvSpPr>
        <p:spPr bwMode="auto">
          <a:xfrm>
            <a:off x="533400" y="3287713"/>
            <a:ext cx="8001000" cy="7699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99"/>
                </a:solidFill>
              </a:rPr>
              <a:t>Multichannel calculations for fine structure in odd-odd nuclei</a:t>
            </a:r>
            <a:r>
              <a:rPr lang="zh-CN" altLang="en-US" sz="2200" b="1">
                <a:solidFill>
                  <a:srgbClr val="000099"/>
                </a:solidFill>
              </a:rPr>
              <a:t>（</a:t>
            </a:r>
            <a:r>
              <a:rPr lang="en-US" altLang="zh-CN" sz="2200" b="1">
                <a:solidFill>
                  <a:srgbClr val="000099"/>
                </a:solidFill>
              </a:rPr>
              <a:t>maximum 25 channels</a:t>
            </a:r>
            <a:r>
              <a:rPr lang="zh-CN" altLang="en-US" sz="2200" b="1">
                <a:solidFill>
                  <a:srgbClr val="000099"/>
                </a:solidFill>
              </a:rPr>
              <a:t>）</a:t>
            </a:r>
          </a:p>
        </p:txBody>
      </p:sp>
      <p:pic>
        <p:nvPicPr>
          <p:cNvPr id="69636" name="Picture 3" descr="PRC87I"/>
          <p:cNvPicPr>
            <a:picLocks noChangeAspect="1" noChangeArrowheads="1"/>
          </p:cNvPicPr>
          <p:nvPr/>
        </p:nvPicPr>
        <p:blipFill>
          <a:blip r:embed="rId2"/>
          <a:srcRect b="45528"/>
          <a:stretch>
            <a:fillRect/>
          </a:stretch>
        </p:blipFill>
        <p:spPr bwMode="auto">
          <a:xfrm>
            <a:off x="381000" y="4083050"/>
            <a:ext cx="8224838" cy="2220913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69637" name="Picture 4" descr="PRC86I-1"/>
          <p:cNvPicPr>
            <a:picLocks noChangeAspect="1" noChangeArrowheads="1"/>
          </p:cNvPicPr>
          <p:nvPr/>
        </p:nvPicPr>
        <p:blipFill>
          <a:blip r:embed="rId3"/>
          <a:srcRect b="46529"/>
          <a:stretch>
            <a:fillRect/>
          </a:stretch>
        </p:blipFill>
        <p:spPr bwMode="auto">
          <a:xfrm>
            <a:off x="457200" y="1033463"/>
            <a:ext cx="8077200" cy="2116137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69638" name="Text Box 5"/>
          <p:cNvSpPr txBox="1">
            <a:spLocks noChangeArrowheads="1"/>
          </p:cNvSpPr>
          <p:nvPr/>
        </p:nvSpPr>
        <p:spPr bwMode="auto">
          <a:xfrm>
            <a:off x="533400" y="228600"/>
            <a:ext cx="8001000" cy="7699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99"/>
                </a:solidFill>
              </a:rPr>
              <a:t>Multichannel calculations for fine structure in odd-A nuclei</a:t>
            </a:r>
            <a:r>
              <a:rPr lang="zh-CN" altLang="en-US" sz="2200" b="1">
                <a:solidFill>
                  <a:srgbClr val="000099"/>
                </a:solidFill>
              </a:rPr>
              <a:t>（</a:t>
            </a:r>
            <a:r>
              <a:rPr lang="en-US" altLang="zh-CN" sz="2200" b="1">
                <a:solidFill>
                  <a:srgbClr val="000099"/>
                </a:solidFill>
              </a:rPr>
              <a:t>maximum 25 channels</a:t>
            </a:r>
            <a:r>
              <a:rPr lang="zh-CN" altLang="en-US" sz="2200" b="1">
                <a:solidFill>
                  <a:srgbClr val="000099"/>
                </a:solidFill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/>
          <p:cNvGrpSpPr>
            <a:grpSpLocks/>
          </p:cNvGrpSpPr>
          <p:nvPr/>
        </p:nvGrpSpPr>
        <p:grpSpPr bwMode="auto">
          <a:xfrm>
            <a:off x="633413" y="1089025"/>
            <a:ext cx="7756525" cy="5329238"/>
            <a:chOff x="0" y="0"/>
            <a:chExt cx="4886" cy="3357"/>
          </a:xfrm>
        </p:grpSpPr>
        <p:pic>
          <p:nvPicPr>
            <p:cNvPr id="70660" name="Picture 3" descr="245Cm"/>
            <p:cNvPicPr>
              <a:picLocks noChangeAspect="1" noChangeArrowheads="1"/>
            </p:cNvPicPr>
            <p:nvPr/>
          </p:nvPicPr>
          <p:blipFill>
            <a:blip r:embed="rId2"/>
            <a:srcRect l="412" t="1080" r="412" b="1080"/>
            <a:stretch>
              <a:fillRect/>
            </a:stretch>
          </p:blipFill>
          <p:spPr bwMode="auto">
            <a:xfrm>
              <a:off x="432" y="0"/>
              <a:ext cx="4454" cy="3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61" name="Text Box 4"/>
            <p:cNvSpPr txBox="1">
              <a:spLocks noChangeArrowheads="1"/>
            </p:cNvSpPr>
            <p:nvPr/>
          </p:nvSpPr>
          <p:spPr bwMode="auto">
            <a:xfrm>
              <a:off x="0" y="1440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006600"/>
                  </a:solidFill>
                </a:rPr>
                <a:t>K</a:t>
              </a:r>
              <a:r>
                <a:rPr lang="el-GR" altLang="en-US" b="1" baseline="40000">
                  <a:solidFill>
                    <a:srgbClr val="006600"/>
                  </a:solidFill>
                  <a:cs typeface="Arial" charset="0"/>
                </a:rPr>
                <a:t>π</a:t>
              </a:r>
              <a:r>
                <a:rPr lang="zh-CN" altLang="en-US" b="1">
                  <a:solidFill>
                    <a:srgbClr val="006600"/>
                  </a:solidFill>
                </a:rPr>
                <a:t>=7/2</a:t>
              </a:r>
              <a:r>
                <a:rPr lang="zh-CN" altLang="en-US" b="1" baseline="30000">
                  <a:solidFill>
                    <a:srgbClr val="006600"/>
                  </a:solidFill>
                </a:rPr>
                <a:t>+</a:t>
              </a:r>
              <a:r>
                <a:rPr lang="zh-CN" altLang="en-US" b="1">
                  <a:solidFill>
                    <a:srgbClr val="006600"/>
                  </a:solidFill>
                </a:rPr>
                <a:t> band</a:t>
              </a:r>
            </a:p>
          </p:txBody>
        </p:sp>
        <p:grpSp>
          <p:nvGrpSpPr>
            <p:cNvPr id="70662" name="Group 5"/>
            <p:cNvGrpSpPr>
              <a:grpSpLocks/>
            </p:cNvGrpSpPr>
            <p:nvPr/>
          </p:nvGrpSpPr>
          <p:grpSpPr bwMode="auto">
            <a:xfrm>
              <a:off x="672" y="1262"/>
              <a:ext cx="3648" cy="1817"/>
              <a:chOff x="0" y="0"/>
              <a:chExt cx="3648" cy="1817"/>
            </a:xfrm>
          </p:grpSpPr>
          <p:sp>
            <p:nvSpPr>
              <p:cNvPr id="70664" name="AutoShape 6"/>
              <p:cNvSpPr>
                <a:spLocks noChangeArrowheads="1"/>
              </p:cNvSpPr>
              <p:nvPr/>
            </p:nvSpPr>
            <p:spPr bwMode="auto">
              <a:xfrm>
                <a:off x="3264" y="857"/>
                <a:ext cx="384" cy="960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665" name="AutoShape 7"/>
              <p:cNvSpPr>
                <a:spLocks noChangeArrowheads="1"/>
              </p:cNvSpPr>
              <p:nvPr/>
            </p:nvSpPr>
            <p:spPr bwMode="auto">
              <a:xfrm>
                <a:off x="3257" y="0"/>
                <a:ext cx="384" cy="768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666" name="AutoShape 8"/>
              <p:cNvSpPr>
                <a:spLocks/>
              </p:cNvSpPr>
              <p:nvPr/>
            </p:nvSpPr>
            <p:spPr bwMode="auto">
              <a:xfrm>
                <a:off x="0" y="34"/>
                <a:ext cx="144" cy="72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667" name="AutoShape 9"/>
              <p:cNvSpPr>
                <a:spLocks/>
              </p:cNvSpPr>
              <p:nvPr/>
            </p:nvSpPr>
            <p:spPr bwMode="auto">
              <a:xfrm>
                <a:off x="0" y="946"/>
                <a:ext cx="96" cy="864"/>
              </a:xfrm>
              <a:prstGeom prst="leftBrace">
                <a:avLst>
                  <a:gd name="adj1" fmla="val 75000"/>
                  <a:gd name="adj2" fmla="val 50000"/>
                </a:avLst>
              </a:prstGeom>
              <a:noFill/>
              <a:ln w="38100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0663" name="Text Box 10"/>
            <p:cNvSpPr txBox="1">
              <a:spLocks noChangeArrowheads="1"/>
            </p:cNvSpPr>
            <p:nvPr/>
          </p:nvSpPr>
          <p:spPr bwMode="auto">
            <a:xfrm>
              <a:off x="0" y="2448"/>
              <a:ext cx="73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006600"/>
                  </a:solidFill>
                </a:rPr>
                <a:t>K</a:t>
              </a:r>
              <a:r>
                <a:rPr lang="el-GR" altLang="en-US" b="1" baseline="40000">
                  <a:solidFill>
                    <a:srgbClr val="006600"/>
                  </a:solidFill>
                  <a:cs typeface="Arial" charset="0"/>
                </a:rPr>
                <a:t>π</a:t>
              </a:r>
              <a:r>
                <a:rPr lang="zh-CN" altLang="en-US" b="1">
                  <a:solidFill>
                    <a:srgbClr val="006600"/>
                  </a:solidFill>
                </a:rPr>
                <a:t>=5/2</a:t>
              </a:r>
              <a:r>
                <a:rPr lang="zh-CN" altLang="en-US" b="1" baseline="30000">
                  <a:solidFill>
                    <a:srgbClr val="006600"/>
                  </a:solidFill>
                </a:rPr>
                <a:t>+</a:t>
              </a:r>
              <a:r>
                <a:rPr lang="zh-CN" altLang="en-US" b="1">
                  <a:solidFill>
                    <a:srgbClr val="006600"/>
                  </a:solidFill>
                </a:rPr>
                <a:t> band</a:t>
              </a:r>
            </a:p>
          </p:txBody>
        </p:sp>
      </p:grpSp>
      <p:sp>
        <p:nvSpPr>
          <p:cNvPr id="70659" name="Text Box 11"/>
          <p:cNvSpPr txBox="1">
            <a:spLocks noChangeArrowheads="1"/>
          </p:cNvSpPr>
          <p:nvPr/>
        </p:nvSpPr>
        <p:spPr bwMode="auto">
          <a:xfrm>
            <a:off x="457200" y="457200"/>
            <a:ext cx="8274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400" b="1">
                <a:solidFill>
                  <a:srgbClr val="0000FF"/>
                </a:solidFill>
              </a:rPr>
              <a:t>Experimental observation of fine structure in the alpha decay of odd-mass nuclei: </a:t>
            </a:r>
            <a:r>
              <a:rPr lang="zh-CN" altLang="zh-CN" sz="2400" b="1" baseline="30000">
                <a:solidFill>
                  <a:srgbClr val="0000FF"/>
                </a:solidFill>
              </a:rPr>
              <a:t>245</a:t>
            </a:r>
            <a:r>
              <a:rPr lang="zh-CN" altLang="zh-CN" sz="2400" b="1">
                <a:solidFill>
                  <a:srgbClr val="0000FF"/>
                </a:solidFill>
              </a:rPr>
              <a:t>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chemati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447800"/>
            <a:ext cx="6096000" cy="4876800"/>
          </a:xfrm>
          <a:noFill/>
        </p:spPr>
      </p:pic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539750" y="260350"/>
            <a:ext cx="81470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600" b="1">
                <a:solidFill>
                  <a:srgbClr val="0000FF"/>
                </a:solidFill>
              </a:rPr>
              <a:t>Diagram of the alpha decay of deformed odd-mass nuclei </a:t>
            </a:r>
            <a:r>
              <a:rPr lang="zh-CN" altLang="zh-CN" sz="2600" b="1">
                <a:solidFill>
                  <a:srgbClr val="006600"/>
                </a:solidFill>
              </a:rPr>
              <a:t>(to favored rotational bands)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3581400" y="1295400"/>
            <a:ext cx="5181600" cy="7016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000" b="1">
                <a:solidFill>
                  <a:srgbClr val="FF0000"/>
                </a:solidFill>
              </a:rPr>
              <a:t>The number of decay channels increases greatly in contrast to even-even nuclei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alf-life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3642" t="3723" r="2602" b="2979"/>
          <a:stretch>
            <a:fillRect/>
          </a:stretch>
        </p:blipFill>
        <p:spPr>
          <a:xfrm>
            <a:off x="914400" y="1371600"/>
            <a:ext cx="7010400" cy="4873625"/>
          </a:xfrm>
          <a:noFill/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304800" y="304800"/>
            <a:ext cx="86868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2600" b="1">
                <a:solidFill>
                  <a:srgbClr val="0000FF"/>
                </a:solidFill>
              </a:rPr>
              <a:t>Comparison of calculated alpha-decay half-lives with the experimental data </a:t>
            </a:r>
            <a:r>
              <a:rPr lang="zh-CN" altLang="zh-CN" sz="2600" b="1">
                <a:solidFill>
                  <a:srgbClr val="FF0000"/>
                </a:solidFill>
              </a:rPr>
              <a:t>(within a  factor of about 1.9)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67B208-1FDC-4B33-94B7-7621F5D27F9E}" type="slidenum">
              <a:rPr lang="en-US" altLang="zh-CN" smtClean="0">
                <a:latin typeface="Arial" charset="0"/>
              </a:rPr>
              <a:pPr/>
              <a:t>80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73731" name="Picture 2" descr="odd-even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1265" t="2234" r="3375" b="5212"/>
          <a:stretch>
            <a:fillRect/>
          </a:stretch>
        </p:blipFill>
        <p:spPr>
          <a:xfrm>
            <a:off x="304800" y="1447800"/>
            <a:ext cx="8610600" cy="4732338"/>
          </a:xfrm>
          <a:noFill/>
        </p:spPr>
      </p:pic>
      <p:sp>
        <p:nvSpPr>
          <p:cNvPr id="73732" name="Text Box 2"/>
          <p:cNvSpPr txBox="1">
            <a:spLocks noChangeArrowheads="1"/>
          </p:cNvSpPr>
          <p:nvPr/>
        </p:nvSpPr>
        <p:spPr bwMode="auto">
          <a:xfrm>
            <a:off x="428625" y="357188"/>
            <a:ext cx="8229600" cy="8620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/>
              <a:t>24 decay channels considered</a:t>
            </a:r>
            <a:r>
              <a:rPr lang="en-US" altLang="zh-CN" sz="2600" b="1"/>
              <a:t> for odd-A Es isotopes</a:t>
            </a:r>
          </a:p>
          <a:p>
            <a:pPr algn="ctr"/>
            <a:r>
              <a:rPr lang="en-US" altLang="zh-CN" sz="2400" b="1">
                <a:solidFill>
                  <a:srgbClr val="CC0000"/>
                </a:solidFill>
              </a:rPr>
              <a:t>(Ni and Ren, PRC 86, 054608, 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Am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4218" t="2979" r="4218" b="2979"/>
          <a:stretch>
            <a:fillRect/>
          </a:stretch>
        </p:blipFill>
        <p:spPr>
          <a:xfrm>
            <a:off x="533400" y="1295400"/>
            <a:ext cx="8153400" cy="4740275"/>
          </a:xfrm>
          <a:noFill/>
        </p:spPr>
      </p:pic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484188" y="338138"/>
            <a:ext cx="8229600" cy="91598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zh-CN" sz="2800" b="1">
                <a:solidFill>
                  <a:srgbClr val="0000FF"/>
                </a:solidFill>
              </a:rPr>
              <a:t>Calculated results for </a:t>
            </a:r>
            <a:r>
              <a:rPr lang="en-US" altLang="zh-CN" sz="2800" b="1">
                <a:solidFill>
                  <a:srgbClr val="0000FF"/>
                </a:solidFill>
              </a:rPr>
              <a:t>odd-odd </a:t>
            </a:r>
            <a:r>
              <a:rPr lang="zh-CN" altLang="zh-CN" sz="2800" b="1">
                <a:solidFill>
                  <a:srgbClr val="0000FF"/>
                </a:solidFill>
              </a:rPr>
              <a:t>Am</a:t>
            </a:r>
            <a:r>
              <a:rPr lang="en-US" altLang="zh-CN" sz="2800" b="1">
                <a:solidFill>
                  <a:srgbClr val="0000FF"/>
                </a:solidFill>
              </a:rPr>
              <a:t> isotopes</a:t>
            </a:r>
            <a:endParaRPr lang="zh-CN" altLang="zh-CN" sz="2800" b="1">
              <a:solidFill>
                <a:srgbClr val="0000FF"/>
              </a:solidFill>
            </a:endParaRPr>
          </a:p>
          <a:p>
            <a:pPr algn="ctr"/>
            <a:r>
              <a:rPr lang="zh-CN" altLang="zh-CN" sz="2600" b="1">
                <a:solidFill>
                  <a:srgbClr val="0000FF"/>
                </a:solidFill>
              </a:rPr>
              <a:t> </a:t>
            </a:r>
            <a:r>
              <a:rPr lang="zh-CN" altLang="zh-CN" sz="2400" b="1"/>
              <a:t>(23 and 25 decay channels considered)</a:t>
            </a:r>
            <a:r>
              <a:rPr lang="zh-CN" altLang="zh-CN" sz="2600" b="1"/>
              <a:t> 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2613025" y="6096000"/>
            <a:ext cx="1722438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MCCM  WKB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6705600" y="6096000"/>
            <a:ext cx="1722438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MCCM  WKB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6C8982-1BBC-4AC1-9DF9-BE03F8B78E27}" type="slidenum">
              <a:rPr lang="en-US" altLang="zh-CN" smtClean="0">
                <a:latin typeface="Arial" charset="0"/>
              </a:rPr>
              <a:pPr/>
              <a:t>82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5779" name="Text Box 2"/>
          <p:cNvSpPr txBox="1">
            <a:spLocks noChangeArrowheads="1"/>
          </p:cNvSpPr>
          <p:nvPr/>
        </p:nvSpPr>
        <p:spPr bwMode="auto">
          <a:xfrm>
            <a:off x="285750" y="214313"/>
            <a:ext cx="8456613" cy="7858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kumimoji="1" lang="en-US" altLang="zh-CN" sz="2800" b="1">
                <a:latin typeface="Times New Roman" pitchFamily="18" charset="0"/>
              </a:rPr>
              <a:t>Charge radii of nuclei: Phys. Rev. C 87 (2013) 024310</a:t>
            </a:r>
            <a:endParaRPr kumimoji="1" lang="en-US" altLang="zh-CN" sz="2800" b="1">
              <a:solidFill>
                <a:srgbClr val="006600"/>
              </a:solidFill>
              <a:latin typeface="Times New Roman" pitchFamily="18" charset="0"/>
            </a:endParaRPr>
          </a:p>
        </p:txBody>
      </p:sp>
      <p:grpSp>
        <p:nvGrpSpPr>
          <p:cNvPr id="75780" name="Group 3"/>
          <p:cNvGrpSpPr>
            <a:grpSpLocks/>
          </p:cNvGrpSpPr>
          <p:nvPr/>
        </p:nvGrpSpPr>
        <p:grpSpPr bwMode="auto">
          <a:xfrm>
            <a:off x="609600" y="1066800"/>
            <a:ext cx="7924800" cy="5378450"/>
            <a:chOff x="384" y="768"/>
            <a:chExt cx="4992" cy="3388"/>
          </a:xfrm>
        </p:grpSpPr>
        <p:grpSp>
          <p:nvGrpSpPr>
            <p:cNvPr id="75782" name="Group 4"/>
            <p:cNvGrpSpPr>
              <a:grpSpLocks/>
            </p:cNvGrpSpPr>
            <p:nvPr/>
          </p:nvGrpSpPr>
          <p:grpSpPr bwMode="auto">
            <a:xfrm>
              <a:off x="384" y="768"/>
              <a:ext cx="4992" cy="3388"/>
              <a:chOff x="384" y="768"/>
              <a:chExt cx="4992" cy="3388"/>
            </a:xfrm>
          </p:grpSpPr>
          <p:pic>
            <p:nvPicPr>
              <p:cNvPr id="75788" name="Picture 5" descr="PRC87-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84" y="768"/>
                <a:ext cx="4992" cy="1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789" name="Picture 6" descr="PRC87-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24" y="2352"/>
                <a:ext cx="4560" cy="1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5783" name="Group 7"/>
            <p:cNvGrpSpPr>
              <a:grpSpLocks/>
            </p:cNvGrpSpPr>
            <p:nvPr/>
          </p:nvGrpSpPr>
          <p:grpSpPr bwMode="auto">
            <a:xfrm>
              <a:off x="624" y="3765"/>
              <a:ext cx="4560" cy="390"/>
              <a:chOff x="624" y="3765"/>
              <a:chExt cx="4560" cy="390"/>
            </a:xfrm>
          </p:grpSpPr>
          <p:sp>
            <p:nvSpPr>
              <p:cNvPr id="75784" name="Line 8"/>
              <p:cNvSpPr>
                <a:spLocks noChangeShapeType="1"/>
              </p:cNvSpPr>
              <p:nvPr/>
            </p:nvSpPr>
            <p:spPr bwMode="auto">
              <a:xfrm>
                <a:off x="624" y="4032"/>
                <a:ext cx="4512" cy="0"/>
              </a:xfrm>
              <a:prstGeom prst="line">
                <a:avLst/>
              </a:prstGeom>
              <a:noFill/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785" name="Line 9"/>
              <p:cNvSpPr>
                <a:spLocks noChangeShapeType="1"/>
              </p:cNvSpPr>
              <p:nvPr/>
            </p:nvSpPr>
            <p:spPr bwMode="auto">
              <a:xfrm>
                <a:off x="624" y="4155"/>
                <a:ext cx="192" cy="0"/>
              </a:xfrm>
              <a:prstGeom prst="line">
                <a:avLst/>
              </a:prstGeom>
              <a:noFill/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786" name="Line 10"/>
              <p:cNvSpPr>
                <a:spLocks noChangeShapeType="1"/>
              </p:cNvSpPr>
              <p:nvPr/>
            </p:nvSpPr>
            <p:spPr bwMode="auto">
              <a:xfrm>
                <a:off x="658" y="3902"/>
                <a:ext cx="4512" cy="0"/>
              </a:xfrm>
              <a:prstGeom prst="line">
                <a:avLst/>
              </a:prstGeom>
              <a:noFill/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787" name="Line 11"/>
              <p:cNvSpPr>
                <a:spLocks noChangeShapeType="1"/>
              </p:cNvSpPr>
              <p:nvPr/>
            </p:nvSpPr>
            <p:spPr bwMode="auto">
              <a:xfrm>
                <a:off x="2688" y="3765"/>
                <a:ext cx="2496" cy="0"/>
              </a:xfrm>
              <a:prstGeom prst="line">
                <a:avLst/>
              </a:prstGeom>
              <a:noFill/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75781" name="Text Box 12"/>
          <p:cNvSpPr txBox="1">
            <a:spLocks noChangeArrowheads="1"/>
          </p:cNvSpPr>
          <p:nvPr/>
        </p:nvSpPr>
        <p:spPr bwMode="auto">
          <a:xfrm>
            <a:off x="1571625" y="4857750"/>
            <a:ext cx="6138863" cy="4302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</a:rPr>
              <a:t>result on charge radii from alpha-decay data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9250C8-36FF-41C3-A54B-2261985D7A59}" type="slidenum">
              <a:rPr lang="en-US" altLang="zh-CN" smtClean="0">
                <a:latin typeface="Arial" charset="0"/>
              </a:rPr>
              <a:pPr/>
              <a:t>83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792163"/>
          </a:xfrm>
        </p:spPr>
        <p:txBody>
          <a:bodyPr/>
          <a:lstStyle/>
          <a:p>
            <a:pPr eaLnBrk="1" hangingPunct="1"/>
            <a:r>
              <a:rPr lang="en-US" altLang="zh-CN" sz="3600" b="1" smtClean="0"/>
              <a:t>Summary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285875"/>
            <a:ext cx="8351838" cy="4643438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400" b="1" dirty="0" smtClean="0">
                <a:solidFill>
                  <a:srgbClr val="0000FF"/>
                </a:solidFill>
              </a:rPr>
              <a:t>Review on alpha decay and cluster radioactivity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 dirty="0" smtClean="0">
                <a:solidFill>
                  <a:srgbClr val="0000FF"/>
                </a:solidFill>
              </a:rPr>
              <a:t>Analytical formulas for half-lives of alpha decay and cluster radioactivity 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 dirty="0" smtClean="0">
                <a:solidFill>
                  <a:srgbClr val="0000FF"/>
                </a:solidFill>
              </a:rPr>
              <a:t>P G-DDCM and MCCM for calculations of alpha-decay half-lives and branching ratios of deformed nuclei: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CN" sz="2400" b="1" dirty="0" smtClean="0">
                <a:solidFill>
                  <a:srgbClr val="0000FF"/>
                </a:solidFill>
              </a:rPr>
              <a:t>     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S-eq. for quasi-bound states.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b="1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 dirty="0" smtClean="0">
                <a:solidFill>
                  <a:srgbClr val="336600"/>
                </a:solidFill>
              </a:rPr>
              <a:t>By including nuclear deformation, we reach good agreement with experimental half-lives and branching ratios.  Odd-A and odd-odd </a:t>
            </a:r>
            <a:r>
              <a:rPr lang="en-US" altLang="zh-CN" sz="2400" b="1" dirty="0" err="1" smtClean="0">
                <a:solidFill>
                  <a:srgbClr val="336600"/>
                </a:solidFill>
              </a:rPr>
              <a:t>nucei</a:t>
            </a:r>
            <a:r>
              <a:rPr lang="en-US" altLang="zh-CN" sz="2400" b="1" smtClean="0">
                <a:solidFill>
                  <a:srgbClr val="336600"/>
                </a:solidFill>
              </a:rPr>
              <a:t>.</a:t>
            </a:r>
            <a:endParaRPr lang="en-US" altLang="zh-CN" sz="2400" b="1" dirty="0" smtClean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6882B0-B526-43BB-9129-436FA0589EAA}" type="slidenum">
              <a:rPr lang="en-US" altLang="zh-CN" smtClean="0">
                <a:latin typeface="Arial" charset="0"/>
              </a:rPr>
              <a:pPr/>
              <a:t>84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b="1" smtClean="0">
                <a:solidFill>
                  <a:srgbClr val="FF0000"/>
                </a:solidFill>
              </a:rPr>
              <a:t>Thanks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428750"/>
            <a:ext cx="8229600" cy="4572000"/>
          </a:xfrm>
        </p:spPr>
        <p:txBody>
          <a:bodyPr/>
          <a:lstStyle/>
          <a:p>
            <a:pPr eaLnBrk="1" hangingPunct="1"/>
            <a:endParaRPr lang="en-US" altLang="zh-CN" b="1" dirty="0" smtClean="0">
              <a:solidFill>
                <a:schemeClr val="accent2"/>
              </a:solidFill>
            </a:endParaRPr>
          </a:p>
          <a:p>
            <a:pPr eaLnBrk="1" hangingPunct="1"/>
            <a:endParaRPr lang="en-US" altLang="zh-CN" b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CN" b="1" dirty="0" smtClean="0">
                <a:solidFill>
                  <a:schemeClr val="accent2"/>
                </a:solidFill>
              </a:rPr>
              <a:t>Thanks for  the invitation to visit USTC</a:t>
            </a:r>
            <a:r>
              <a:rPr lang="zh-CN" altLang="en-US" b="1" dirty="0" smtClean="0">
                <a:solidFill>
                  <a:schemeClr val="accent2"/>
                </a:solidFill>
              </a:rPr>
              <a:t>中国科大</a:t>
            </a:r>
            <a:r>
              <a:rPr lang="en-US" altLang="zh-CN" b="1" dirty="0" smtClean="0">
                <a:solidFill>
                  <a:schemeClr val="accent2"/>
                </a:solidFill>
              </a:rPr>
              <a:t>.</a:t>
            </a:r>
          </a:p>
          <a:p>
            <a:pPr eaLnBrk="1" hangingPunct="1"/>
            <a:endParaRPr lang="en-US" altLang="zh-CN" b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altLang="zh-CN" b="1" dirty="0" smtClean="0">
                <a:solidFill>
                  <a:schemeClr val="accent2"/>
                </a:solidFill>
              </a:rPr>
              <a:t>Thanks for  your attention !</a:t>
            </a:r>
            <a:endParaRPr lang="en-US" altLang="zh-CN" dirty="0" smtClean="0"/>
          </a:p>
          <a:p>
            <a:pPr eaLnBrk="1" hangingPunct="1">
              <a:buNone/>
            </a:pPr>
            <a:endParaRPr lang="en-US" altLang="zh-CN" b="1" dirty="0" smtClean="0">
              <a:solidFill>
                <a:srgbClr val="006600"/>
              </a:solidFill>
            </a:endParaRPr>
          </a:p>
          <a:p>
            <a:pPr eaLnBrk="1" hangingPunct="1"/>
            <a:endParaRPr lang="en-US" altLang="zh-CN" b="1" dirty="0" smtClean="0">
              <a:solidFill>
                <a:srgbClr val="006600"/>
              </a:solidFill>
            </a:endParaRPr>
          </a:p>
          <a:p>
            <a:pPr eaLnBrk="1" hangingPunct="1">
              <a:buFontTx/>
              <a:buNone/>
            </a:pPr>
            <a:r>
              <a:rPr lang="en-US" altLang="zh-CN" b="1" dirty="0" smtClean="0">
                <a:solidFill>
                  <a:srgbClr val="006600"/>
                </a:solidFill>
              </a:rPr>
              <a:t>    </a:t>
            </a:r>
            <a:endParaRPr lang="en-US" altLang="zh-CN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B81D98-AD6B-4FC7-A0D6-9034C5B81544}" type="slidenum">
              <a:rPr lang="en-US" altLang="zh-CN" smtClean="0">
                <a:latin typeface="Arial" charset="0"/>
              </a:rPr>
              <a:pPr/>
              <a:t>85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9C8C8E-B5BD-4D10-A3FF-4BDAAF956785}" type="slidenum">
              <a:rPr lang="en-US" altLang="zh-CN" smtClean="0">
                <a:latin typeface="Arial" charset="0"/>
              </a:rPr>
              <a:pPr/>
              <a:t>86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808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8090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AED36E-25F7-4FB4-ABB8-1E05B9AD4572}" type="slidenum">
              <a:rPr lang="en-US" altLang="zh-CN" smtClean="0">
                <a:latin typeface="Arial" charset="0"/>
              </a:rPr>
              <a:pPr/>
              <a:t>87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357188"/>
            <a:ext cx="8029575" cy="6248400"/>
          </a:xfrm>
        </p:spPr>
      </p:pic>
      <p:sp>
        <p:nvSpPr>
          <p:cNvPr id="13315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F7AFE3-65DD-4A7F-A5BB-0C6915D46CF7}" type="slidenum">
              <a:rPr lang="en-US" altLang="zh-CN" smtClean="0">
                <a:ea typeface="宋体" charset="-122"/>
              </a:rPr>
              <a:pPr/>
              <a:t>88</a:t>
            </a:fld>
            <a:endParaRPr lang="en-US" altLang="zh-CN" smtClean="0">
              <a:ea typeface="宋体" charset="-122"/>
            </a:endParaRPr>
          </a:p>
        </p:txBody>
      </p:sp>
      <p:sp>
        <p:nvSpPr>
          <p:cNvPr id="13316" name="矩形 3"/>
          <p:cNvSpPr>
            <a:spLocks noChangeArrowheads="1"/>
          </p:cNvSpPr>
          <p:nvPr/>
        </p:nvSpPr>
        <p:spPr bwMode="auto">
          <a:xfrm>
            <a:off x="785813" y="1357313"/>
            <a:ext cx="2786062" cy="500062"/>
          </a:xfrm>
          <a:prstGeom prst="rect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7" name="矩形 4"/>
          <p:cNvSpPr>
            <a:spLocks noChangeArrowheads="1"/>
          </p:cNvSpPr>
          <p:nvPr/>
        </p:nvSpPr>
        <p:spPr bwMode="auto">
          <a:xfrm>
            <a:off x="3929063" y="4214813"/>
            <a:ext cx="1500187" cy="357187"/>
          </a:xfrm>
          <a:prstGeom prst="rect">
            <a:avLst/>
          </a:prstGeom>
          <a:noFill/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8" name="矩形 5"/>
          <p:cNvSpPr>
            <a:spLocks noChangeArrowheads="1"/>
          </p:cNvSpPr>
          <p:nvPr/>
        </p:nvSpPr>
        <p:spPr bwMode="auto">
          <a:xfrm>
            <a:off x="3929063" y="3143250"/>
            <a:ext cx="1928812" cy="357188"/>
          </a:xfrm>
          <a:prstGeom prst="rect">
            <a:avLst/>
          </a:prstGeom>
          <a:noFill/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9" name="矩形 6"/>
          <p:cNvSpPr>
            <a:spLocks noChangeArrowheads="1"/>
          </p:cNvSpPr>
          <p:nvPr/>
        </p:nvSpPr>
        <p:spPr bwMode="auto">
          <a:xfrm>
            <a:off x="785813" y="5572125"/>
            <a:ext cx="2786062" cy="357188"/>
          </a:xfrm>
          <a:prstGeom prst="rect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07CA90-5F23-4F8F-BEEF-E00BDEBAA322}" type="slidenum">
              <a:rPr lang="en-US" altLang="zh-CN" smtClean="0">
                <a:latin typeface="Arial" charset="0"/>
              </a:rPr>
              <a:pPr/>
              <a:t>89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81923" name="Picture 2" descr="7 00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1447800"/>
            <a:ext cx="2251075" cy="3352800"/>
          </a:xfrm>
          <a:noFill/>
        </p:spPr>
      </p:pic>
      <p:sp>
        <p:nvSpPr>
          <p:cNvPr id="81924" name="Text Box 3"/>
          <p:cNvSpPr txBox="1">
            <a:spLocks noChangeArrowheads="1"/>
          </p:cNvSpPr>
          <p:nvPr/>
        </p:nvSpPr>
        <p:spPr bwMode="auto">
          <a:xfrm>
            <a:off x="685800" y="4953000"/>
            <a:ext cx="289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solidFill>
                  <a:srgbClr val="0000FF"/>
                </a:solidFill>
              </a:rPr>
              <a:t>Page 92: </a:t>
            </a:r>
            <a:r>
              <a:rPr lang="en-US" altLang="zh-CN" sz="2200" b="1">
                <a:solidFill>
                  <a:srgbClr val="006600"/>
                </a:solidFill>
              </a:rPr>
              <a:t>Geiger-Nuttall law of alpha decay (Geiger and Nuttall 1911, 1912)</a:t>
            </a:r>
          </a:p>
        </p:txBody>
      </p:sp>
      <p:pic>
        <p:nvPicPr>
          <p:cNvPr id="81925" name="Picture 4" descr="1 001"/>
          <p:cNvPicPr>
            <a:picLocks noChangeAspect="1" noChangeArrowheads="1"/>
          </p:cNvPicPr>
          <p:nvPr/>
        </p:nvPicPr>
        <p:blipFill>
          <a:blip r:embed="rId3">
            <a:lum bright="-58000" contrast="78000"/>
          </a:blip>
          <a:srcRect t="653" b="1045"/>
          <a:stretch>
            <a:fillRect/>
          </a:stretch>
        </p:blipFill>
        <p:spPr bwMode="auto">
          <a:xfrm>
            <a:off x="3581400" y="1295400"/>
            <a:ext cx="52578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6" name="Text Box 5"/>
          <p:cNvSpPr txBox="1">
            <a:spLocks noChangeArrowheads="1"/>
          </p:cNvSpPr>
          <p:nvPr/>
        </p:nvSpPr>
        <p:spPr bwMode="auto">
          <a:xfrm>
            <a:off x="457200" y="304800"/>
            <a:ext cx="830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400" b="1">
                <a:solidFill>
                  <a:srgbClr val="0000FF"/>
                </a:solidFill>
              </a:rPr>
              <a:t>The law relates alpha-decay half-lives to decay energies for even-even nuclei with </a:t>
            </a:r>
            <a:r>
              <a:rPr lang="en-US" altLang="zh-CN" sz="2400" b="1" i="1">
                <a:solidFill>
                  <a:srgbClr val="0000FF"/>
                </a:solidFill>
              </a:rPr>
              <a:t>Z</a:t>
            </a:r>
            <a:r>
              <a:rPr lang="en-US" altLang="zh-CN" sz="2400" b="1" i="1">
                <a:solidFill>
                  <a:srgbClr val="0000FF"/>
                </a:solidFill>
                <a:sym typeface="Arial" charset="0"/>
              </a:rPr>
              <a:t>≥84</a:t>
            </a:r>
            <a:r>
              <a:rPr lang="en-US" altLang="zh-CN" sz="2400" b="1">
                <a:solidFill>
                  <a:srgbClr val="0000FF"/>
                </a:solidFill>
              </a:rPr>
              <a:t> on an isotopic chain</a:t>
            </a:r>
            <a:endParaRPr lang="en-US" altLang="zh-CN" sz="24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BEEC29-279C-4D4C-B71A-3B28D91C0E57}" type="slidenum">
              <a:rPr lang="en-US" altLang="zh-CN" smtClean="0">
                <a:latin typeface="Arial" charset="0"/>
              </a:rPr>
              <a:pPr/>
              <a:t>90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82947" name="Picture 2" descr="PRC87II-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7031" r="7031" b="40102"/>
          <a:stretch>
            <a:fillRect/>
          </a:stretch>
        </p:blipFill>
        <p:spPr>
          <a:xfrm>
            <a:off x="1143000" y="228600"/>
            <a:ext cx="7072313" cy="1728788"/>
          </a:xfrm>
          <a:noFill/>
        </p:spPr>
      </p:pic>
      <p:sp>
        <p:nvSpPr>
          <p:cNvPr id="82948" name="Rectangle 3"/>
          <p:cNvSpPr>
            <a:spLocks noChangeArrowheads="1"/>
          </p:cNvSpPr>
          <p:nvPr/>
        </p:nvSpPr>
        <p:spPr bwMode="auto">
          <a:xfrm>
            <a:off x="304800" y="1752600"/>
            <a:ext cx="8232775" cy="381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600" b="1">
                <a:solidFill>
                  <a:schemeClr val="tx2"/>
                </a:solidFill>
              </a:rPr>
              <a:t>该文多处引用了我们的工作，举例如下</a:t>
            </a:r>
          </a:p>
        </p:txBody>
      </p:sp>
      <p:grpSp>
        <p:nvGrpSpPr>
          <p:cNvPr id="82949" name="Group 4"/>
          <p:cNvGrpSpPr>
            <a:grpSpLocks/>
          </p:cNvGrpSpPr>
          <p:nvPr/>
        </p:nvGrpSpPr>
        <p:grpSpPr bwMode="auto">
          <a:xfrm>
            <a:off x="1524000" y="2133600"/>
            <a:ext cx="6219825" cy="914400"/>
            <a:chOff x="960" y="1536"/>
            <a:chExt cx="3918" cy="576"/>
          </a:xfrm>
        </p:grpSpPr>
        <p:pic>
          <p:nvPicPr>
            <p:cNvPr id="82957" name="Picture 5" descr="PRC87II-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0" y="1584"/>
              <a:ext cx="391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958" name="Text Box 6"/>
            <p:cNvSpPr txBox="1">
              <a:spLocks noChangeArrowheads="1"/>
            </p:cNvSpPr>
            <p:nvPr/>
          </p:nvSpPr>
          <p:spPr bwMode="auto">
            <a:xfrm>
              <a:off x="994" y="1536"/>
              <a:ext cx="220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zh-CN"/>
            </a:p>
          </p:txBody>
        </p:sp>
      </p:grpSp>
      <p:grpSp>
        <p:nvGrpSpPr>
          <p:cNvPr id="82950" name="Group 7"/>
          <p:cNvGrpSpPr>
            <a:grpSpLocks/>
          </p:cNvGrpSpPr>
          <p:nvPr/>
        </p:nvGrpSpPr>
        <p:grpSpPr bwMode="auto">
          <a:xfrm>
            <a:off x="1524000" y="2971800"/>
            <a:ext cx="6200775" cy="1443038"/>
            <a:chOff x="960" y="2235"/>
            <a:chExt cx="3906" cy="909"/>
          </a:xfrm>
        </p:grpSpPr>
        <p:pic>
          <p:nvPicPr>
            <p:cNvPr id="82955" name="Picture 8" descr="PRC87II-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60" y="2304"/>
              <a:ext cx="3906" cy="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956" name="Text Box 9"/>
            <p:cNvSpPr txBox="1">
              <a:spLocks noChangeArrowheads="1"/>
            </p:cNvSpPr>
            <p:nvPr/>
          </p:nvSpPr>
          <p:spPr bwMode="auto">
            <a:xfrm>
              <a:off x="960" y="2235"/>
              <a:ext cx="360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zh-CN"/>
            </a:p>
          </p:txBody>
        </p:sp>
      </p:grpSp>
      <p:grpSp>
        <p:nvGrpSpPr>
          <p:cNvPr id="82951" name="Group 10"/>
          <p:cNvGrpSpPr>
            <a:grpSpLocks/>
          </p:cNvGrpSpPr>
          <p:nvPr/>
        </p:nvGrpSpPr>
        <p:grpSpPr bwMode="auto">
          <a:xfrm>
            <a:off x="1447800" y="5410200"/>
            <a:ext cx="6096000" cy="1122363"/>
            <a:chOff x="816" y="3408"/>
            <a:chExt cx="3840" cy="707"/>
          </a:xfrm>
        </p:grpSpPr>
        <p:pic>
          <p:nvPicPr>
            <p:cNvPr id="82953" name="Picture 11" descr="PRC87II-4"/>
            <p:cNvPicPr>
              <a:picLocks noChangeAspect="1" noChangeArrowheads="1"/>
            </p:cNvPicPr>
            <p:nvPr/>
          </p:nvPicPr>
          <p:blipFill>
            <a:blip r:embed="rId5"/>
            <a:srcRect t="4247" b="4247"/>
            <a:stretch>
              <a:fillRect/>
            </a:stretch>
          </p:blipFill>
          <p:spPr bwMode="auto">
            <a:xfrm>
              <a:off x="836" y="3408"/>
              <a:ext cx="3798" cy="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954" name="Picture 12" descr="PRC87II-5"/>
            <p:cNvPicPr>
              <a:picLocks noChangeAspect="1" noChangeArrowheads="1"/>
            </p:cNvPicPr>
            <p:nvPr/>
          </p:nvPicPr>
          <p:blipFill>
            <a:blip r:embed="rId6"/>
            <a:srcRect t="35068" b="35068"/>
            <a:stretch>
              <a:fillRect/>
            </a:stretch>
          </p:blipFill>
          <p:spPr bwMode="auto">
            <a:xfrm>
              <a:off x="816" y="3943"/>
              <a:ext cx="384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952" name="Text Box 13"/>
          <p:cNvSpPr txBox="1">
            <a:spLocks noChangeArrowheads="1"/>
          </p:cNvSpPr>
          <p:nvPr/>
        </p:nvSpPr>
        <p:spPr bwMode="auto">
          <a:xfrm>
            <a:off x="533400" y="4495800"/>
            <a:ext cx="8153400" cy="8223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GN</a:t>
            </a:r>
            <a:r>
              <a:rPr lang="zh-CN" altLang="en-US" sz="2400" b="1">
                <a:solidFill>
                  <a:srgbClr val="FF0000"/>
                </a:solidFill>
              </a:rPr>
              <a:t>定律和</a:t>
            </a:r>
            <a:r>
              <a:rPr lang="en-US" altLang="zh-CN" sz="2400" b="1">
                <a:solidFill>
                  <a:srgbClr val="FF0000"/>
                </a:solidFill>
              </a:rPr>
              <a:t>VS</a:t>
            </a:r>
            <a:r>
              <a:rPr lang="zh-CN" altLang="en-US" sz="2400" b="1">
                <a:solidFill>
                  <a:srgbClr val="FF0000"/>
                </a:solidFill>
              </a:rPr>
              <a:t>公式的推广见文献</a:t>
            </a:r>
            <a:r>
              <a:rPr lang="en-US" altLang="zh-CN" sz="2400" b="1">
                <a:solidFill>
                  <a:srgbClr val="FF0000"/>
                </a:solidFill>
              </a:rPr>
              <a:t>[6-8](</a:t>
            </a:r>
            <a:r>
              <a:rPr lang="zh-CN" altLang="en-US" sz="2400" b="1">
                <a:solidFill>
                  <a:srgbClr val="FF0000"/>
                </a:solidFill>
              </a:rPr>
              <a:t>其中文献</a:t>
            </a:r>
            <a:r>
              <a:rPr lang="en-US" altLang="zh-CN" sz="2400" b="1">
                <a:solidFill>
                  <a:srgbClr val="FF0000"/>
                </a:solidFill>
              </a:rPr>
              <a:t>[7,8]</a:t>
            </a:r>
            <a:r>
              <a:rPr lang="zh-CN" altLang="en-US" sz="2400" b="1">
                <a:solidFill>
                  <a:srgbClr val="FF0000"/>
                </a:solidFill>
              </a:rPr>
              <a:t>为我们工作</a:t>
            </a:r>
            <a:r>
              <a:rPr lang="en-US" altLang="zh-CN" sz="2400" b="1">
                <a:solidFill>
                  <a:srgbClr val="FF0000"/>
                </a:solidFill>
              </a:rPr>
              <a:t>)</a:t>
            </a:r>
            <a:r>
              <a:rPr lang="zh-CN" altLang="en-US" sz="2400" b="1">
                <a:solidFill>
                  <a:srgbClr val="FF0000"/>
                </a:solidFill>
              </a:rPr>
              <a:t>。作者特别强调了新</a:t>
            </a:r>
            <a:r>
              <a:rPr lang="en-US" altLang="zh-CN" sz="2400" b="1">
                <a:solidFill>
                  <a:srgbClr val="FF0000"/>
                </a:solidFill>
              </a:rPr>
              <a:t>GN</a:t>
            </a:r>
            <a:r>
              <a:rPr lang="zh-CN" altLang="en-US" sz="2400" b="1">
                <a:solidFill>
                  <a:srgbClr val="FF0000"/>
                </a:solidFill>
              </a:rPr>
              <a:t>定律包含了量子数效应 </a:t>
            </a:r>
            <a:r>
              <a:rPr lang="en-US" altLang="zh-CN" sz="2400" b="1">
                <a:solidFill>
                  <a:srgbClr val="FF0000"/>
                </a:solidFill>
              </a:rPr>
              <a:t>[8]</a:t>
            </a:r>
            <a:r>
              <a:rPr lang="zh-CN" altLang="en-US" sz="2400" b="1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83971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645D00-7B91-476C-A159-2E123793FB89}" type="slidenum">
              <a:rPr lang="en-US" altLang="zh-CN" smtClean="0">
                <a:latin typeface="Arial" charset="0"/>
              </a:rPr>
              <a:pPr/>
              <a:t>91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C0A1E4-A341-455E-9DD4-715C9ED12C42}" type="slidenum">
              <a:rPr lang="en-US" altLang="zh-CN" smtClean="0">
                <a:latin typeface="Arial" charset="0"/>
              </a:rPr>
              <a:pPr/>
              <a:t>92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84995" name="WordArt 2"/>
          <p:cNvSpPr>
            <a:spLocks noChangeArrowheads="1" noChangeShapeType="1" noTextEdit="1"/>
          </p:cNvSpPr>
          <p:nvPr/>
        </p:nvSpPr>
        <p:spPr bwMode="auto">
          <a:xfrm>
            <a:off x="2051050" y="2205038"/>
            <a:ext cx="5143500" cy="1560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8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宋体"/>
                <a:ea typeface="宋体"/>
              </a:rPr>
              <a:t>Thank you!</a:t>
            </a:r>
            <a:endParaRPr lang="zh-CN" altLang="en-US" sz="80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宋体"/>
              <a:ea typeface="宋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91139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AC4777-1FBE-4B9E-81FC-A917F9F41BA8}" type="slidenum">
              <a:rPr lang="en-US" altLang="zh-CN" smtClean="0">
                <a:latin typeface="Arial" charset="0"/>
              </a:rPr>
              <a:pPr/>
              <a:t>93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92163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AE8222-CC9E-481B-A045-8A2509CA50D8}" type="slidenum">
              <a:rPr lang="en-US" altLang="zh-CN" smtClean="0">
                <a:latin typeface="Arial" charset="0"/>
              </a:rPr>
              <a:pPr/>
              <a:t>94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99331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CBB39A-9D19-494F-B123-D56A0525220E}" type="slidenum">
              <a:rPr lang="en-US" altLang="zh-CN" smtClean="0">
                <a:latin typeface="Arial" charset="0"/>
              </a:rPr>
              <a:pPr/>
              <a:t>95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3248</Words>
  <Application>Microsoft Office PowerPoint</Application>
  <PresentationFormat>全屏显示(4:3)</PresentationFormat>
  <Paragraphs>577</Paragraphs>
  <Slides>95</Slides>
  <Notes>4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95</vt:i4>
      </vt:variant>
    </vt:vector>
  </HeadingPairs>
  <TitlesOfParts>
    <vt:vector size="99" baseType="lpstr">
      <vt:lpstr>默认设计模板</vt:lpstr>
      <vt:lpstr>Equation</vt:lpstr>
      <vt:lpstr>CorelDRAW</vt:lpstr>
      <vt:lpstr>Clip</vt:lpstr>
      <vt:lpstr>Systematic calculations of alpha decay half-lives and branching ratios of unstable nuclei</vt:lpstr>
      <vt:lpstr>Outline</vt:lpstr>
      <vt:lpstr>Review on decay (alpha, cluster)</vt:lpstr>
      <vt:lpstr>幻灯片 4</vt:lpstr>
      <vt:lpstr>幻灯片 5</vt:lpstr>
      <vt:lpstr>Gamow explanation (1928, ZPA,一下成名):   Geiger-Nuttall  law for half-lives of α-decay </vt:lpstr>
      <vt:lpstr>幻灯片 7</vt:lpstr>
      <vt:lpstr>G. Gamow "Zur Quantentheorie des Atomkernes" (On the quantum theory of the atomic nucleus), Zeitschrift für Physik, vol. 51, 204-212 (1928).</vt:lpstr>
      <vt:lpstr>幻灯片 9</vt:lpstr>
      <vt:lpstr>幻灯片 10</vt:lpstr>
      <vt:lpstr>幻灯片 11</vt:lpstr>
      <vt:lpstr>Synthesis of Z=112 SHE at SHIP</vt:lpstr>
      <vt:lpstr>New isotope in China: 265Bh (Z=107)</vt:lpstr>
      <vt:lpstr>   PRC论文: 系统研究奇Z超重核的基态性质,              预言未知超重核衰变能和寿命. </vt:lpstr>
      <vt:lpstr>Review on theory for alpha decay</vt:lpstr>
      <vt:lpstr>Review on cluster radioactivity</vt:lpstr>
      <vt:lpstr>Review on models (alpha and cluster)</vt:lpstr>
      <vt:lpstr>Focus on researches of my group</vt:lpstr>
      <vt:lpstr>幻灯片 19</vt:lpstr>
      <vt:lpstr>幻灯片 20</vt:lpstr>
      <vt:lpstr>幻灯片 21</vt:lpstr>
      <vt:lpstr>Half-lives of cluster radioactivity (PRC, 2004)</vt:lpstr>
      <vt:lpstr>Half-lives of cluster radioactivity (PRC, 2004)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  Density-Dependent Cluster Model </vt:lpstr>
      <vt:lpstr>Schematic Fig.: double folding potential or Woods-Saxon potential</vt:lpstr>
      <vt:lpstr> DDCM for alpha decay:  agreement is within a factor of three for half-lives although experimental half-lives vary from 10-6 s to 1019 year</vt:lpstr>
      <vt:lpstr>幻灯片 48</vt:lpstr>
      <vt:lpstr>Denisov et al. compared DDCM with their results</vt:lpstr>
      <vt:lpstr>Different cluster models give similarly good results</vt:lpstr>
      <vt:lpstr>alpha decay and quantum mechanics</vt:lpstr>
      <vt:lpstr>幻灯片 52</vt:lpstr>
      <vt:lpstr>Generalized Density-Dependent Cluster Model</vt:lpstr>
      <vt:lpstr>Generalized Density-Dependent Cluster Model PRC 80 014314 (2009)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Alpha-cluster formation 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  <vt:lpstr>幻灯片 80</vt:lpstr>
      <vt:lpstr>幻灯片 81</vt:lpstr>
      <vt:lpstr>幻灯片 82</vt:lpstr>
      <vt:lpstr>Summary</vt:lpstr>
      <vt:lpstr>Thanks</vt:lpstr>
      <vt:lpstr>幻灯片 85</vt:lpstr>
      <vt:lpstr>幻灯片 86</vt:lpstr>
      <vt:lpstr>幻灯片 87</vt:lpstr>
      <vt:lpstr>幻灯片 88</vt:lpstr>
      <vt:lpstr>幻灯片 89</vt:lpstr>
      <vt:lpstr>幻灯片 90</vt:lpstr>
      <vt:lpstr>幻灯片 91</vt:lpstr>
      <vt:lpstr>幻灯片 92</vt:lpstr>
      <vt:lpstr>幻灯片 93</vt:lpstr>
      <vt:lpstr>幻灯片 94</vt:lpstr>
      <vt:lpstr>幻灯片 95</vt:lpstr>
    </vt:vector>
  </TitlesOfParts>
  <Company>nju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nju</dc:creator>
  <cp:lastModifiedBy>任中洲(9401942)</cp:lastModifiedBy>
  <cp:revision>127</cp:revision>
  <dcterms:created xsi:type="dcterms:W3CDTF">2011-04-07T08:46:04Z</dcterms:created>
  <dcterms:modified xsi:type="dcterms:W3CDTF">2014-03-07T07:14:41Z</dcterms:modified>
</cp:coreProperties>
</file>