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0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3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C0DAB-BAB5-4402-B298-045FFEA07DD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15739-230E-498F-B077-171FAC4AF6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5739-230E-498F-B077-171FAC4AF687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5739-230E-498F-B077-171FAC4AF687}" type="slidenum">
              <a:rPr lang="zh-CN" altLang="en-US" smtClean="0"/>
              <a:pPr/>
              <a:t>54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2013/4/13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752" y="1268760"/>
            <a:ext cx="376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4800" dirty="0" smtClean="0">
                <a:latin typeface="微软雅黑" pitchFamily="34" charset="-122"/>
                <a:ea typeface="微软雅黑" pitchFamily="34" charset="-122"/>
              </a:rPr>
              <a:t>火墙争议</a:t>
            </a:r>
            <a:endParaRPr lang="en-US" altLang="zh-CN" sz="4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4000" dirty="0" smtClean="0">
                <a:latin typeface="微软雅黑" pitchFamily="34" charset="-122"/>
                <a:ea typeface="微软雅黑" pitchFamily="34" charset="-122"/>
              </a:rPr>
              <a:t>  </a:t>
            </a:r>
          </a:p>
          <a:p>
            <a:r>
              <a:rPr lang="zh-CN" altLang="en-US" sz="4000" dirty="0" smtClean="0">
                <a:latin typeface="微软雅黑" pitchFamily="34" charset="-122"/>
                <a:ea typeface="微软雅黑" pitchFamily="34" charset="-122"/>
              </a:rPr>
              <a:t>                 </a:t>
            </a:r>
            <a:endParaRPr lang="en-US" altLang="zh-CN" sz="40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4000" dirty="0" smtClean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4000" dirty="0" smtClean="0">
                <a:latin typeface="微软雅黑" pitchFamily="34" charset="-122"/>
                <a:ea typeface="微软雅黑" pitchFamily="34" charset="-122"/>
              </a:rPr>
              <a:t>李淼</a:t>
            </a:r>
            <a:endParaRPr lang="zh-CN" altLang="en-US" sz="4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379302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、火墙论（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AMPS)</a:t>
            </a: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、一点量子论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、一点量子计算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124744"/>
            <a:ext cx="75713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、火墙论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要了解火墙论是什么，它是怎么来的，我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们先回顾一下黑洞。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69269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黑洞的形成和蒸发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 descr="Black_hole_Penros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412776"/>
            <a:ext cx="3490690" cy="46236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052736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黑洞分成四部分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9" y="1880303"/>
            <a:ext cx="4824536" cy="396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124744"/>
            <a:ext cx="748634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R ——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霍金辐射部分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B——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视界外的几何部分，量子场论成立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H——Stretched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视界部分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A——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内部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92696"/>
            <a:ext cx="7401385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黑洞互补原理（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BHC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）：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、黑洞形成和蒸发过程以外部观测者看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是量子力学过程。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、进入黑洞视界的人看不到任何异常。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不独立于外部。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中量子场论成立。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980728"/>
            <a:ext cx="64812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根据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Susskind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AMPS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还假定了：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可以从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重构，不涉及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71095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火墙论：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在所谓的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Page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时间之后，一个自由落入黑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洞的人在落入之前看到燃烧剧烈的火墙，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这个人很快毁于这个火墙。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836712"/>
            <a:ext cx="7935186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火墙论的大致推导：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、考虑落入黑洞的爱丽丝。在落入之前，她可以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得到霍金蒸发，看到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、根据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BHC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组成一个纯态，所谓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Page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时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间，指的是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中含有的熵大于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含有的熵，也就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是说，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作为整体的一部分是较小的那部分。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这样，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尤其是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处于纠缠之中，我们在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可以找出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的纠缠像（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image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）。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69633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3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、爱丽丝可以从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中读出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4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、根据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BHC5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，这样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是从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重构的。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5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、爱丽丝进入前既然重构了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，就等于构造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进入后又看到了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，这就破坏了量子不可克隆定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理。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6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、所以，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BHC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不可能成立。为了避免破坏不可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克隆定理，最好存在火墙。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908720"/>
            <a:ext cx="8181214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火墙论的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Harlow-Hayden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解释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假如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Charlie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是一直待在黑洞外部的观测者，他的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Hilbert space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当       大于            时，这是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Page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时间，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Page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证明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了，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部分完成变成混合态。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140968"/>
            <a:ext cx="3744416" cy="58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9" y="4077072"/>
            <a:ext cx="576064" cy="45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4005065"/>
            <a:ext cx="96389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980728"/>
            <a:ext cx="810350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就是说：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也就是说，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系统与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的一个子系统处于极大纠缠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态。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如果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700808"/>
            <a:ext cx="3340968" cy="89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869160"/>
            <a:ext cx="4248472" cy="675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747191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则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特别地，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与       处于一个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Bell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态，这是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AMPS</a:t>
            </a: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强调的。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7593285" cy="112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501008"/>
            <a:ext cx="549969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052736"/>
            <a:ext cx="792236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接着，考虑一个自由下落观测者，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，她的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Hilbert space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也就是说，根据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BHC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，她看不到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但将会看到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因果上被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Charlie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分享。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9" y="2204864"/>
            <a:ext cx="4968552" cy="74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08720"/>
            <a:ext cx="787427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既然他们都能对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做测量，所以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问题来了。既然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看不见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，那么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是真空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态的纠缠态：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844824"/>
            <a:ext cx="2880320" cy="60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293096"/>
            <a:ext cx="43529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24744"/>
            <a:ext cx="772519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对于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来说，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既与       极大纠缠，又与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极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大纠缠，这就破坏了纠缠的“一夫一妻制”。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换一个角度，这种情况破坏了熵的“次可加性”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124744"/>
            <a:ext cx="549969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3" y="3645025"/>
            <a:ext cx="417875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980728"/>
            <a:ext cx="340670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什么是次可加性？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数学上，就是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f(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x+y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)        f(x)+f(y)</a:t>
            </a: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07704" y="2708920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/>
              <a:t>≦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熵的次可见性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123728" y="1628800"/>
            <a:ext cx="4968552" cy="288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rgbClr val="002060"/>
                </a:solidFill>
              </a:rPr>
              <a:t>RB</a:t>
            </a:r>
            <a:endParaRPr lang="zh-CN" altLang="en-US" sz="3200" dirty="0">
              <a:solidFill>
                <a:srgbClr val="002060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3059832" y="2852936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tx1"/>
                </a:solidFill>
              </a:rPr>
              <a:t>A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220072" y="2852936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tx1"/>
                </a:solidFill>
              </a:rPr>
              <a:t>B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301208"/>
            <a:ext cx="417875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764704"/>
            <a:ext cx="7144585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上面不等式不成立很明显，因为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   </a:t>
            </a: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 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都为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，但       明显不为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AMPS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的解决方案是火墙，也就是说，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不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可能处于极大纠缠态。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Harlow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Hayden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的解决方案是，假设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可以从       解读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完成不正确。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后面再回到这个问题。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28800"/>
            <a:ext cx="8001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764704"/>
            <a:ext cx="685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628800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4653136"/>
            <a:ext cx="549969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24744"/>
            <a:ext cx="758412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、一点量子论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考虑一个大系统和其中的一个小系统。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在黑洞形成早期，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是大系统，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是小系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统。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在黑洞形成晚期，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HBR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是大系统，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是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小系统。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052736"/>
            <a:ext cx="7550465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一个质量为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M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的黑洞，有三个时期。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青年期： 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t&lt; </a:t>
            </a:r>
            <a:r>
              <a:rPr lang="en-US" altLang="zh-CN" sz="3200" dirty="0" err="1" smtClean="0">
                <a:latin typeface="微软雅黑" pitchFamily="34" charset="-122"/>
                <a:ea typeface="微软雅黑" pitchFamily="34" charset="-122"/>
              </a:rPr>
              <a:t>MlnM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老年期： 霍金辐射的熵大约黑洞的熵。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中年期：在中年期开始，即从</a:t>
            </a:r>
            <a:r>
              <a:rPr lang="en-US" altLang="zh-CN" sz="3200" dirty="0" err="1" smtClean="0">
                <a:latin typeface="微软雅黑" pitchFamily="34" charset="-122"/>
                <a:ea typeface="微软雅黑" pitchFamily="34" charset="-122"/>
              </a:rPr>
              <a:t>t~MlnM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混乱开始，即黑洞开始趋向“平衡态”。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268760"/>
            <a:ext cx="729879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考虑一个大系统，为简单起见，假设由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比特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组成。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任何一个比特拥有两个态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比特的基态是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293097"/>
            <a:ext cx="3096344" cy="53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24744"/>
            <a:ext cx="7366119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如果系统开始是基态，经过一段时间的混乱化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后，变成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所谓混乱化，指的是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的任何一个小子系统不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含有任何信息，也就是说它的纠缠熵极大。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或者说，其纠缠混合态为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348880"/>
            <a:ext cx="1728191" cy="47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445224"/>
            <a:ext cx="1728192" cy="59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124744"/>
            <a:ext cx="4008174" cy="397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24744"/>
            <a:ext cx="729077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如果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M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处于无信息状态，混乱化后的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系统可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用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M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Hilbert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基展开为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其中         近于正交。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420888"/>
            <a:ext cx="2504107" cy="82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284984"/>
            <a:ext cx="714079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052736"/>
            <a:ext cx="7789312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也就是说，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N-M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中存在另一个子系统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M’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M’</a:t>
            </a: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M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处于近于极大纠缠态。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M’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也有一个基：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找出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V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是一个难题。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564904"/>
            <a:ext cx="3938562" cy="76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7" y="3573016"/>
            <a:ext cx="1728192" cy="598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80728"/>
            <a:ext cx="7366119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两个子系统可以处于极大纠缠态，也可以处于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部分纠缠。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可以定义纠缠度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D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D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即两个子系统中处于极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大纠缠的比特个数。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73853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黑洞作为一个大系统，有两个子系统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这两个子系统之间的纠缠度是时间的函数：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endParaRPr lang="zh-CN" altLang="en-US" sz="280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88840"/>
            <a:ext cx="6912768" cy="435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908720"/>
            <a:ext cx="703590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在黑洞早期，有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眼中，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处于极大纠缠。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Charlie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眼中，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中的一部分      处于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极大纠缠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所以，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但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看不到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，所以得不出矛盾。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708920"/>
            <a:ext cx="406105" cy="35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5" y="3933056"/>
            <a:ext cx="129342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274305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                     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8748464" cy="366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80728"/>
            <a:ext cx="71705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那么，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在晚期黑洞中，或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在早期黑洞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中的纯态是怎样的一个态？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开始时我们说，它可以是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140968"/>
            <a:ext cx="1728191" cy="47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293097"/>
            <a:ext cx="3096344" cy="53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736932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其中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作为幺正矩阵足够复杂，使得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本处于混合态。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需要复杂到什么程度？可以是一个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Haar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随机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矩阵。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Susskind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说不需要，只要是一个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unitary 2-</a:t>
            </a: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Designs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态即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U2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态就行了。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268760"/>
            <a:ext cx="732283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什么是一个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U2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态？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更一般地，可以定义一个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态，这样的态，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是在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次多项式意义上接近一个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Haar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随机态。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也就是说，如果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提供一个分布 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如果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9698" name="Picture 2" descr="(p_i,|\phi_i\rangle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638175" cy="190500"/>
          </a:xfrm>
          <a:prstGeom prst="rect">
            <a:avLst/>
          </a:prstGeom>
          <a:noFill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429000"/>
            <a:ext cx="139245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941169"/>
            <a:ext cx="5040560" cy="109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268760"/>
            <a:ext cx="7024680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则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其中积分是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Haar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测度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越复杂，从一个简单态到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          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时间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越长。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44824"/>
            <a:ext cx="4680520" cy="961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77072"/>
            <a:ext cx="1728191" cy="47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268760"/>
            <a:ext cx="7366119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或者，我们从子系统找出对应的纠缠子系统时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间越长。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Harlow-Hayden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猜测，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中的一个比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特或若干比特态解出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中相应的态需要指数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增长的时间。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这样，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要重复看到一个态的两个纠缠态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不可能，从而火墙不必要。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124744"/>
            <a:ext cx="7334059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、一点量子计算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Harlow-Hayden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BHC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对于两个观测者，尽管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对于他们在因果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上都可以观测到，如果其中一位不可能在足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够时间内解开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的纠缠，那么不可以将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看成是他们共享的。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268760"/>
            <a:ext cx="445506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回到老黑洞的态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对应地，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中的辐射态用基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表示，其中                 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988840"/>
            <a:ext cx="6192688" cy="96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293096"/>
            <a:ext cx="49815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5229200"/>
            <a:ext cx="1447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268760"/>
            <a:ext cx="305724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大约是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辐射辐射的距离是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因此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04864"/>
            <a:ext cx="28289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789040"/>
            <a:ext cx="1008112" cy="45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725144"/>
            <a:ext cx="1584176" cy="38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268760"/>
            <a:ext cx="706796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用辐射基（计算基）来表示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面临的问题是，找出      或      ，这样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她就找出了      ，解出辐射基对应的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中的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纠缠态。这样她就提前知道了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也就是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处于真空纠缠。）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204864"/>
            <a:ext cx="4608512" cy="79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501008"/>
            <a:ext cx="4095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501008"/>
            <a:ext cx="4476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3861048"/>
            <a:ext cx="5238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764704"/>
            <a:ext cx="7366119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为了估计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解出幺正矩阵需要的时间，我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们先定义如何才叫解出幺正矩阵。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我们只需要近似地解出，定义两个矩阵的距离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两个态之间的距离是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924944"/>
            <a:ext cx="4926682" cy="66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581128"/>
            <a:ext cx="29337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8072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其实我们有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16832"/>
            <a:ext cx="4591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直接箭头连接符 4"/>
          <p:cNvCxnSpPr/>
          <p:nvPr/>
        </p:nvCxnSpPr>
        <p:spPr>
          <a:xfrm>
            <a:off x="3347864" y="5373216"/>
            <a:ext cx="23762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3347864" y="3429000"/>
            <a:ext cx="0" cy="1944216"/>
          </a:xfrm>
          <a:prstGeom prst="straightConnector1">
            <a:avLst/>
          </a:prstGeom>
          <a:ln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3347864" y="4077072"/>
            <a:ext cx="1656184" cy="1296144"/>
          </a:xfrm>
          <a:prstGeom prst="straightConnector1">
            <a:avLst/>
          </a:prstGeom>
          <a:ln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140968"/>
            <a:ext cx="4286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5085184"/>
            <a:ext cx="5810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501008"/>
            <a:ext cx="647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95923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要阅读纯态      ，我们可以将这个态放入一个量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子电脑，让电脑来阅读。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一种方式是，让电脑本身从一个纯态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 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开始，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然后将两个态      ，       放在一起，电脑开始运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算，即让这两个态做幺正演化：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628800"/>
            <a:ext cx="3384376" cy="464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636912"/>
            <a:ext cx="5238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933056"/>
            <a:ext cx="576064" cy="477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365104"/>
            <a:ext cx="5238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365104"/>
            <a:ext cx="576064" cy="477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5445224"/>
            <a:ext cx="5904656" cy="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41741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估计，找到        的几率是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其中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的比特，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是量子电脑的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Hilbert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空间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的维度。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需要花的时间是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908720"/>
            <a:ext cx="576064" cy="477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916832"/>
            <a:ext cx="3111227" cy="90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5157192"/>
            <a:ext cx="21050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36611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这个时间是量子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Poincare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回归时间！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回到我们在第二节开始时候的讨论，黑洞演化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可以用幺正矩阵来表达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是一个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U2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矩阵。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852936"/>
            <a:ext cx="1584176" cy="52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62260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的目的是，对应于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中的任何一个比特，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她需要找到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V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使得        变成她可以带着的比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特（蒸馏），或者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猜测是，蒸馏        的时间是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的指数函数。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412776"/>
            <a:ext cx="560984" cy="42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492896"/>
            <a:ext cx="1591617" cy="52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501008"/>
            <a:ext cx="560984" cy="42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639950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最后，强黑洞互补原理：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不可能在毁灭之前完成蒸馏过程。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780928"/>
            <a:ext cx="4443015" cy="3619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35810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Susskind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的另一个解释：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AMPS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等人假定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可由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重构，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这是错误的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应该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可由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重构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——Charlie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的观点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3369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AMPS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原来的图像：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6935688" cy="4441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8820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24944"/>
            <a:ext cx="77057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7581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27584" y="2204864"/>
            <a:ext cx="4687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Susskind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说，有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postulate 5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275" y="3356992"/>
            <a:ext cx="88487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43344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则认为，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假设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处于纠缠是正确的。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这样看来，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Charlie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不能假设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可以从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重构，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因为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纠缠，这样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也可以从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重构。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Charlie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认为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可以从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重构，没有问题，他有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足够的时间重构。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但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没有时间由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重构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，从而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43985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结论：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AMPS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犯了一个简单的错误：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可以由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重构。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AMPS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也犯了一个不简单错误：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Alice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有足够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时间解读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中的关于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一些信息。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HH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认为不简单的错误可能由量子计算证明其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错误。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872" y="2348880"/>
            <a:ext cx="203132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3600" dirty="0" smtClean="0">
                <a:latin typeface="微软雅黑" pitchFamily="34" charset="-122"/>
                <a:ea typeface="微软雅黑" pitchFamily="34" charset="-122"/>
              </a:rPr>
              <a:t>存在！</a:t>
            </a:r>
            <a:endParaRPr lang="en-US" altLang="zh-CN" sz="36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1748</Words>
  <Application>Microsoft Office PowerPoint</Application>
  <PresentationFormat>全屏显示(4:3)</PresentationFormat>
  <Paragraphs>347</Paragraphs>
  <Slides>54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55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limiao</dc:creator>
  <cp:lastModifiedBy>limiao</cp:lastModifiedBy>
  <cp:revision>61</cp:revision>
  <dcterms:created xsi:type="dcterms:W3CDTF">2012-09-05T14:38:02Z</dcterms:created>
  <dcterms:modified xsi:type="dcterms:W3CDTF">2013-04-13T14:39:16Z</dcterms:modified>
</cp:coreProperties>
</file>