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285" r:id="rId3"/>
    <p:sldId id="257" r:id="rId4"/>
    <p:sldId id="258" r:id="rId5"/>
    <p:sldId id="259" r:id="rId6"/>
    <p:sldId id="260" r:id="rId7"/>
    <p:sldId id="278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82" r:id="rId20"/>
    <p:sldId id="279" r:id="rId21"/>
    <p:sldId id="280" r:id="rId22"/>
    <p:sldId id="281" r:id="rId23"/>
    <p:sldId id="283" r:id="rId24"/>
    <p:sldId id="284" r:id="rId25"/>
    <p:sldId id="273" r:id="rId26"/>
    <p:sldId id="274" r:id="rId27"/>
    <p:sldId id="275" r:id="rId28"/>
    <p:sldId id="276" r:id="rId29"/>
    <p:sldId id="277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3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27A4A-E6D7-4CCE-AEAF-346C693FBD51}" type="datetimeFigureOut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0F47C-C509-4C5D-B192-5DE9E8BEB4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69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F2E14-2EC7-4456-A473-66BAE831B02E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BBB1-EE3B-44CC-A73A-E934306A2D32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8681-9773-4043-8621-AE6D987DE6D2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B267-DCDF-4602-84FE-8A3DB96449D8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A318-133E-45E1-ABF7-A1E25E6A8EF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216F-1159-4654-88B5-F49D672F5F02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1963-7F2E-4420-99AE-30FBC44D081C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767B-EA53-4273-9599-FBC7E037FD27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23BD-D2E1-4462-9960-E3552FAAE37D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BFDF-9F70-4BBF-9EC2-3FDB7DD3A899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C118F-E280-4DE3-B834-E8A735384BE9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 new plane symmetric solution and its application in cosmology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zh-CN" altLang="en-US" sz="5400" b="1" dirty="0" smtClean="0"/>
              <a:t>张宏升</a:t>
            </a:r>
            <a:endParaRPr lang="en-US" altLang="zh-CN" sz="5400" b="1" dirty="0" smtClean="0"/>
          </a:p>
          <a:p>
            <a:endParaRPr lang="en-US" altLang="zh-CN" sz="3600" b="1" dirty="0" smtClean="0"/>
          </a:p>
          <a:p>
            <a:r>
              <a:rPr lang="zh-CN" altLang="en-US" sz="3900" dirty="0">
                <a:latin typeface="华文行楷" pitchFamily="2" charset="-122"/>
                <a:ea typeface="华文行楷" pitchFamily="2" charset="-122"/>
              </a:rPr>
              <a:t>上海</a:t>
            </a:r>
            <a:r>
              <a:rPr lang="zh-CN" altLang="en-US" sz="3900" dirty="0" smtClean="0">
                <a:latin typeface="华文行楷" pitchFamily="2" charset="-122"/>
                <a:ea typeface="华文行楷" pitchFamily="2" charset="-122"/>
              </a:rPr>
              <a:t>师范大学</a:t>
            </a:r>
            <a:endParaRPr lang="en-US" altLang="zh-CN" sz="3900" dirty="0" smtClean="0">
              <a:latin typeface="华文行楷" pitchFamily="2" charset="-122"/>
              <a:ea typeface="华文行楷" pitchFamily="2" charset="-122"/>
            </a:endParaRPr>
          </a:p>
          <a:p>
            <a:r>
              <a:rPr lang="en-US" altLang="zh-CN" sz="3300" b="1" dirty="0" smtClean="0">
                <a:latin typeface="华文行楷" pitchFamily="2" charset="-122"/>
                <a:ea typeface="华文行楷" pitchFamily="2" charset="-122"/>
              </a:rPr>
              <a:t>Ref: PLB</a:t>
            </a:r>
            <a:r>
              <a:rPr lang="en-US" altLang="zh-CN" sz="3300" b="1" dirty="0" smtClean="0"/>
              <a:t>663 </a:t>
            </a:r>
            <a:r>
              <a:rPr lang="en-US" altLang="zh-CN" sz="3300" b="1" dirty="0"/>
              <a:t>(2008) </a:t>
            </a:r>
            <a:r>
              <a:rPr lang="en-US" altLang="zh-CN" sz="3300" b="1" dirty="0" smtClean="0"/>
              <a:t>291; </a:t>
            </a:r>
            <a:r>
              <a:rPr lang="en-US" altLang="zh-CN" sz="3300" b="1" dirty="0"/>
              <a:t>670 (2009) </a:t>
            </a:r>
            <a:r>
              <a:rPr lang="en-US" altLang="zh-CN" sz="3300" b="1" dirty="0" smtClean="0"/>
              <a:t>271;</a:t>
            </a:r>
            <a:r>
              <a:rPr lang="en-US" altLang="zh-CN" sz="3300" b="1" dirty="0"/>
              <a:t> </a:t>
            </a:r>
            <a:endParaRPr lang="en-US" altLang="zh-CN" sz="3300" b="1" dirty="0" smtClean="0"/>
          </a:p>
          <a:p>
            <a:r>
              <a:rPr lang="en-US" altLang="zh-CN" sz="3300" b="1" dirty="0" smtClean="0"/>
              <a:t>671 </a:t>
            </a:r>
            <a:r>
              <a:rPr lang="en-US" altLang="zh-CN" sz="3300" b="1" dirty="0"/>
              <a:t>(2009) </a:t>
            </a:r>
            <a:r>
              <a:rPr lang="en-US" altLang="zh-CN" sz="3300" b="1" dirty="0" smtClean="0"/>
              <a:t>428;</a:t>
            </a:r>
            <a:r>
              <a:rPr lang="en-US" altLang="zh-CN" sz="3300" b="1" dirty="0"/>
              <a:t> 679 (2009) </a:t>
            </a:r>
            <a:r>
              <a:rPr lang="en-US" altLang="zh-CN" sz="3300" b="1" dirty="0" smtClean="0"/>
              <a:t>81;</a:t>
            </a:r>
            <a:r>
              <a:rPr lang="en-US" altLang="zh-CN" sz="3300" b="1" dirty="0"/>
              <a:t> </a:t>
            </a:r>
            <a:r>
              <a:rPr lang="en-US" altLang="zh-CN" sz="3300" b="1" dirty="0" smtClean="0"/>
              <a:t> </a:t>
            </a:r>
            <a:r>
              <a:rPr lang="en-US" altLang="zh-CN" sz="3300" b="1" dirty="0"/>
              <a:t>700 (2011) 97</a:t>
            </a:r>
            <a:endParaRPr lang="zh-CN" altLang="en-US" sz="3300" b="1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13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/>
              <a:t>Taub</a:t>
            </a:r>
            <a:r>
              <a:rPr lang="en-US" altLang="zh-CN" dirty="0" smtClean="0"/>
              <a:t> solution</a:t>
            </a:r>
          </a:p>
          <a:p>
            <a:r>
              <a:rPr lang="en-US" altLang="zh-CN" dirty="0" smtClean="0"/>
              <a:t>Generalized ADS as the source of </a:t>
            </a:r>
            <a:r>
              <a:rPr lang="en-US" altLang="zh-CN" dirty="0" err="1" smtClean="0"/>
              <a:t>Taub</a:t>
            </a:r>
            <a:endParaRPr lang="en-US" altLang="zh-CN" dirty="0" smtClean="0"/>
          </a:p>
          <a:p>
            <a:r>
              <a:rPr lang="en-US" altLang="zh-CN" dirty="0" smtClean="0"/>
              <a:t>The third </a:t>
            </a:r>
            <a:r>
              <a:rPr lang="en-US" altLang="zh-CN" dirty="0" err="1" smtClean="0"/>
              <a:t>brane</a:t>
            </a:r>
            <a:r>
              <a:rPr lang="en-US" altLang="zh-CN" dirty="0" smtClean="0"/>
              <a:t> model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49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Plane symmetry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 metric which permits 3 Killing vectors: two for translations and one for rotation.</a:t>
            </a:r>
          </a:p>
          <a:p>
            <a:r>
              <a:rPr lang="en-US" altLang="zh-CN" dirty="0" smtClean="0"/>
              <a:t>For vacuum case, one can prove there exists the 4</a:t>
            </a:r>
            <a:r>
              <a:rPr lang="en-US" altLang="zh-CN" baseline="30000" dirty="0" smtClean="0"/>
              <a:t>th</a:t>
            </a:r>
            <a:r>
              <a:rPr lang="en-US" altLang="zh-CN" dirty="0" smtClean="0"/>
              <a:t> Killing vector, as the </a:t>
            </a:r>
            <a:r>
              <a:rPr lang="en-US" altLang="zh-CN" dirty="0" err="1" smtClean="0"/>
              <a:t>Birkhoff</a:t>
            </a:r>
            <a:r>
              <a:rPr lang="en-US" altLang="zh-CN" dirty="0" smtClean="0"/>
              <a:t> theorem in spherical case.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71481-7F62-4E70-80D0-EC241D21F1AB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63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Taub</a:t>
            </a:r>
            <a:r>
              <a:rPr lang="en-US" altLang="zh-CN" dirty="0" smtClean="0"/>
              <a:t> solution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689937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65" y="2996952"/>
            <a:ext cx="5071633" cy="421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1AF2-5974-4252-B849-9E1635A02FDE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6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Taub’s</a:t>
            </a:r>
            <a:r>
              <a:rPr lang="en-US" altLang="zh-CN" dirty="0" smtClean="0"/>
              <a:t> theorem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</a:t>
            </a:r>
            <a:r>
              <a:rPr lang="en-US" altLang="zh-CN" dirty="0" smtClean="0"/>
              <a:t> </a:t>
            </a:r>
            <a:r>
              <a:rPr lang="en-US" altLang="zh-CN" dirty="0"/>
              <a:t>perfect fluid </a:t>
            </a:r>
            <a:r>
              <a:rPr lang="en-US" altLang="zh-CN" dirty="0" smtClean="0"/>
              <a:t>cannot bound </a:t>
            </a:r>
            <a:r>
              <a:rPr lang="en-US" altLang="zh-CN" dirty="0"/>
              <a:t>a vacuum in a space with plane symmetry unless </a:t>
            </a:r>
            <a:r>
              <a:rPr lang="en-US" altLang="zh-CN" dirty="0" smtClean="0"/>
              <a:t>the boundary </a:t>
            </a:r>
            <a:r>
              <a:rPr lang="en-US" altLang="zh-CN" dirty="0"/>
              <a:t>condition of the continuity of the derivatives of the </a:t>
            </a:r>
            <a:r>
              <a:rPr lang="en-US" altLang="zh-CN" dirty="0" smtClean="0"/>
              <a:t>metric tensor </a:t>
            </a:r>
            <a:r>
              <a:rPr lang="en-US" altLang="zh-CN" dirty="0"/>
              <a:t>is violated.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65104"/>
            <a:ext cx="5393399" cy="31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80340-C1C8-4D3A-BE4A-6932B915B34E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Dolgov</a:t>
            </a:r>
            <a:r>
              <a:rPr lang="en-US" altLang="zh-CN" dirty="0" smtClean="0"/>
              <a:t> and </a:t>
            </a:r>
            <a:r>
              <a:rPr lang="en-US" altLang="zh-CN" dirty="0" err="1" smtClean="0"/>
              <a:t>Khriplovich’s</a:t>
            </a:r>
            <a:r>
              <a:rPr lang="en-US" altLang="zh-CN" dirty="0" smtClean="0"/>
              <a:t> theorem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</a:t>
            </a:r>
            <a:r>
              <a:rPr lang="en-US" altLang="zh-CN" dirty="0" smtClean="0"/>
              <a:t>ny singularity free </a:t>
            </a:r>
            <a:r>
              <a:rPr lang="en-US" altLang="zh-CN" dirty="0"/>
              <a:t>source with reflective symmetry for plane symmetric </a:t>
            </a:r>
            <a:r>
              <a:rPr lang="en-US" altLang="zh-CN" dirty="0" smtClean="0"/>
              <a:t>vacuum space does not exist.</a:t>
            </a:r>
          </a:p>
          <a:p>
            <a:pPr marL="0" indent="0">
              <a:buNone/>
            </a:pPr>
            <a:r>
              <a:rPr lang="en-US" altLang="zh-CN" sz="2000" dirty="0" smtClean="0"/>
              <a:t>      </a:t>
            </a:r>
          </a:p>
          <a:p>
            <a:pPr marL="0" indent="0">
              <a:buNone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 A.D</a:t>
            </a:r>
            <a:r>
              <a:rPr lang="en-US" altLang="zh-CN" sz="2000" dirty="0"/>
              <a:t>. </a:t>
            </a:r>
            <a:r>
              <a:rPr lang="en-US" altLang="zh-CN" sz="2000" dirty="0" err="1"/>
              <a:t>Dolgov</a:t>
            </a:r>
            <a:r>
              <a:rPr lang="en-US" altLang="zh-CN" sz="2000" dirty="0"/>
              <a:t>, I.B. </a:t>
            </a:r>
            <a:r>
              <a:rPr lang="en-US" altLang="zh-CN" sz="2000" dirty="0" err="1"/>
              <a:t>Khriplovich</a:t>
            </a:r>
            <a:r>
              <a:rPr lang="en-US" altLang="zh-CN" sz="2000" dirty="0"/>
              <a:t>, Gen. </a:t>
            </a:r>
            <a:r>
              <a:rPr lang="en-US" altLang="zh-CN" sz="2000" dirty="0" err="1"/>
              <a:t>Relativ</a:t>
            </a:r>
            <a:r>
              <a:rPr lang="en-US" altLang="zh-CN" sz="2000" dirty="0"/>
              <a:t>. </a:t>
            </a:r>
            <a:r>
              <a:rPr lang="en-US" altLang="zh-CN" sz="2000" dirty="0" err="1"/>
              <a:t>Gravit</a:t>
            </a:r>
            <a:r>
              <a:rPr lang="en-US" altLang="zh-CN" sz="2000" dirty="0"/>
              <a:t>. 21 (1989) 13.</a:t>
            </a:r>
            <a:endParaRPr lang="zh-CN" altLang="en-US" sz="2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6F0C9-516B-4300-91FF-BFB17F84229D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34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Penrose diagram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238125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826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 new plane symmetric solution sourced by a perfect fluid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884368" cy="149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78" y="3501008"/>
            <a:ext cx="3582144" cy="118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8E2E2-F02D-4451-932F-529CAA85C3F7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Stress tensor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5" y="1268760"/>
            <a:ext cx="8401050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DCD7-6E1B-47C3-9AA1-6AACFCEDC73A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2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 simplified class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5057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33" y="2996952"/>
            <a:ext cx="5348236" cy="1211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3CF9-1E18-4AA4-87C1-DDB4E78EE35C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6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Reduced cases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a=0 </a:t>
            </a:r>
            <a:r>
              <a:rPr lang="en-US" altLang="zh-CN" dirty="0" err="1" smtClean="0"/>
              <a:t>Minkowski</a:t>
            </a:r>
            <a:endParaRPr lang="en-US" altLang="zh-CN" dirty="0" smtClean="0"/>
          </a:p>
          <a:p>
            <a:r>
              <a:rPr lang="en-US" altLang="zh-CN" dirty="0" smtClean="0"/>
              <a:t>b=0 Anti-de Sitter</a:t>
            </a:r>
          </a:p>
          <a:p>
            <a:pPr marL="0" indent="0">
              <a:buNone/>
            </a:pPr>
            <a:r>
              <a:rPr lang="en-US" altLang="zh-CN" dirty="0" smtClean="0"/>
              <a:t>  </a:t>
            </a:r>
            <a:r>
              <a:rPr lang="en-US" altLang="zh-CN" dirty="0"/>
              <a:t>I</a:t>
            </a:r>
            <a:r>
              <a:rPr lang="en-US" altLang="zh-CN" dirty="0" smtClean="0"/>
              <a:t>t </a:t>
            </a:r>
            <a:r>
              <a:rPr lang="en-US" altLang="zh-CN" dirty="0" smtClean="0"/>
              <a:t>can be regarded as a generalization of        ADS</a:t>
            </a:r>
            <a:r>
              <a:rPr lang="en-US" altLang="zh-CN" dirty="0" smtClean="0"/>
              <a:t>. Thus we call it GADS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DD0F2-21D3-4A58-B01E-BC318F977F0F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5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Match to vacuum space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Pressure should vanish on the ground, while density can keep a non-zero number.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24944"/>
            <a:ext cx="606754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0FAE-D72A-4DA2-9A78-007DA5159E6D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21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Match to </a:t>
            </a:r>
            <a:r>
              <a:rPr lang="en-US" altLang="zh-CN" dirty="0" err="1" smtClean="0"/>
              <a:t>Taub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Boundary conditions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1. The metric is continuous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2. The jump condition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530" y="3645024"/>
            <a:ext cx="388843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24" y="4783916"/>
            <a:ext cx="5440422" cy="93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30F6-D3BD-488B-ACE1-DD1766ED68E1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21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</a:t>
            </a:r>
            <a:r>
              <a:rPr lang="en-US" altLang="zh-CN" dirty="0" smtClean="0"/>
              <a:t>onclusion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This new plane solution is a proper  source of </a:t>
            </a:r>
            <a:r>
              <a:rPr lang="en-US" altLang="zh-CN" dirty="0" err="1" smtClean="0"/>
              <a:t>Taub</a:t>
            </a:r>
            <a:r>
              <a:rPr lang="en-US" altLang="zh-CN" dirty="0" smtClean="0"/>
              <a:t> space.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74F7-0DBB-4523-82A4-923805D12702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86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Geodesics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Contraction of the tangent vector </a:t>
            </a:r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04864"/>
            <a:ext cx="670983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75354"/>
            <a:ext cx="279938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C215-9356-40C2-9385-D3ACB29311B6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4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Geodesics along z-direction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3-velocity</a:t>
            </a:r>
          </a:p>
          <a:p>
            <a:endParaRPr lang="zh-CN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3562450" cy="14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77072"/>
            <a:ext cx="1512168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38" y="5085184"/>
            <a:ext cx="606705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0754-9EDD-4278-BAE0-DCE31D70EEBA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37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Example of global equivalence principle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We can not differentiate gravity or acceleration field.</a:t>
            </a:r>
          </a:p>
          <a:p>
            <a:endParaRPr lang="en-US" altLang="zh-CN" dirty="0"/>
          </a:p>
          <a:p>
            <a:r>
              <a:rPr lang="en-US" altLang="zh-CN" dirty="0" err="1" smtClean="0"/>
              <a:t>Reparametrization</a:t>
            </a:r>
            <a:r>
              <a:rPr lang="en-US" altLang="zh-CN" dirty="0" smtClean="0"/>
              <a:t> of time can reach a “constant acceleration” in 1+3 language. 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E43E-4CA4-4B1C-8EEF-70D299BEB094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33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Higher dimensional case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544938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789040"/>
            <a:ext cx="8352928" cy="142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07758-D789-4831-BC2A-8BF7B7A17F8C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1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Junction condition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4505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42" y="2958316"/>
            <a:ext cx="744855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The background of </a:t>
            </a:r>
            <a:r>
              <a:rPr lang="en-US" altLang="zh-CN" dirty="0" err="1" smtClean="0"/>
              <a:t>Brane</a:t>
            </a:r>
            <a:r>
              <a:rPr lang="en-US" altLang="zh-CN" dirty="0" smtClean="0"/>
              <a:t> universe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Type I: (A)</a:t>
            </a:r>
            <a:r>
              <a:rPr lang="en-US" altLang="zh-CN" dirty="0" err="1" smtClean="0"/>
              <a:t>dS</a:t>
            </a:r>
            <a:r>
              <a:rPr lang="en-US" altLang="zh-CN" dirty="0" smtClean="0"/>
              <a:t>, for example Randall-</a:t>
            </a:r>
            <a:r>
              <a:rPr lang="en-US" altLang="zh-CN" dirty="0" err="1" smtClean="0"/>
              <a:t>Sundrum</a:t>
            </a:r>
            <a:endParaRPr lang="en-US" altLang="zh-CN" dirty="0" smtClean="0"/>
          </a:p>
          <a:p>
            <a:r>
              <a:rPr lang="en-US" altLang="zh-CN" dirty="0" smtClean="0"/>
              <a:t>Type II: </a:t>
            </a:r>
            <a:r>
              <a:rPr lang="en-US" altLang="zh-CN" dirty="0" err="1" smtClean="0"/>
              <a:t>Minkowski</a:t>
            </a:r>
            <a:r>
              <a:rPr lang="en-US" altLang="zh-CN" dirty="0" smtClean="0"/>
              <a:t>, for example DGP</a:t>
            </a:r>
          </a:p>
          <a:p>
            <a:pPr marL="0" indent="0">
              <a:buNone/>
            </a:pPr>
            <a:r>
              <a:rPr lang="en-US" altLang="zh-CN" dirty="0" smtClean="0"/>
              <a:t>The necessary condition for </a:t>
            </a:r>
            <a:r>
              <a:rPr lang="en-US" altLang="zh-CN" dirty="0" err="1" smtClean="0"/>
              <a:t>Brane</a:t>
            </a:r>
            <a:r>
              <a:rPr lang="en-US" altLang="zh-CN" dirty="0" smtClean="0"/>
              <a:t> model: the background permits a maximal symmetric 3-space, which serves as our space.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4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third </a:t>
            </a:r>
            <a:r>
              <a:rPr lang="en-US" altLang="zh-CN" dirty="0" err="1" smtClean="0"/>
              <a:t>brane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</a:t>
            </a:r>
            <a:r>
              <a:rPr lang="en-US" altLang="zh-CN" dirty="0" err="1" smtClean="0"/>
              <a:t>brane</a:t>
            </a:r>
            <a:r>
              <a:rPr lang="en-US" altLang="zh-CN" dirty="0" smtClean="0"/>
              <a:t> in 5d </a:t>
            </a:r>
            <a:r>
              <a:rPr lang="en-US" altLang="zh-CN" dirty="0" err="1" smtClean="0"/>
              <a:t>Taub</a:t>
            </a:r>
            <a:r>
              <a:rPr lang="en-US" altLang="zh-CN" dirty="0" smtClean="0"/>
              <a:t> and GADS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28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Taub</a:t>
            </a:r>
            <a:r>
              <a:rPr lang="en-US" altLang="zh-CN" dirty="0" smtClean="0"/>
              <a:t> and GADS bulk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620000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6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Moving </a:t>
            </a:r>
            <a:r>
              <a:rPr lang="en-US" altLang="zh-CN" dirty="0" err="1"/>
              <a:t>brane</a:t>
            </a:r>
            <a:r>
              <a:rPr lang="en-US" altLang="zh-CN" dirty="0"/>
              <a:t> in </a:t>
            </a:r>
            <a:r>
              <a:rPr lang="en-US" altLang="zh-CN" dirty="0" err="1"/>
              <a:t>Taub</a:t>
            </a:r>
            <a:r>
              <a:rPr lang="en-US" altLang="zh-CN" dirty="0"/>
              <a:t> and GADS bulk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29241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15811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74428"/>
            <a:ext cx="2000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17" y="3364787"/>
            <a:ext cx="16383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00" y="3298112"/>
            <a:ext cx="23050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7" y="4221088"/>
            <a:ext cx="18478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374" y="4148488"/>
            <a:ext cx="29622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4" y="4797152"/>
            <a:ext cx="353377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789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2B9D4-B5E1-45AA-877A-C2F362A506D3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308610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06996"/>
            <a:ext cx="200977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19213"/>
            <a:ext cx="501967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31908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GADS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brane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68" y="1628800"/>
            <a:ext cx="7429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576A3-1C02-441A-9AE7-E00DD00DEE78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82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Density evolution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90" y="1628800"/>
            <a:ext cx="6257925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C2B-94AD-4708-A7A8-81D16989D00E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3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Evolution of </a:t>
            </a:r>
            <a:r>
              <a:rPr lang="en-US" altLang="zh-CN" dirty="0" err="1" smtClean="0"/>
              <a:t>W_de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58483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94FFB-884B-4CB2-BA06-00B9A00472C5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56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Evolution of 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5857875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D850E-C277-4A1F-BA27-389FA6E30572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66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i="1" dirty="0" smtClean="0"/>
              <a:t>Thank you for your attention!</a:t>
            </a:r>
            <a:endParaRPr lang="zh-CN" altLang="en-US" sz="3600" i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F0AA-63E4-48F8-A9E2-BE41A7F83C39}" type="datetime1">
              <a:rPr lang="zh-CN" altLang="en-US" smtClean="0"/>
              <a:t>2012/4/4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USTC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92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475</Words>
  <Application>Microsoft Office PowerPoint</Application>
  <PresentationFormat>全屏显示(4:3)</PresentationFormat>
  <Paragraphs>149</Paragraphs>
  <Slides>29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Office 主题</vt:lpstr>
      <vt:lpstr>A new plane symmetric solution and its application in cosmology</vt:lpstr>
      <vt:lpstr>Outline </vt:lpstr>
      <vt:lpstr>Plane symmetry</vt:lpstr>
      <vt:lpstr>Taub solution</vt:lpstr>
      <vt:lpstr>Taub’s theorem</vt:lpstr>
      <vt:lpstr>Dolgov and Khriplovich’s theorem</vt:lpstr>
      <vt:lpstr>Penrose diagram</vt:lpstr>
      <vt:lpstr>A new plane symmetric solution sourced by a perfect fluid</vt:lpstr>
      <vt:lpstr>Stress tensor</vt:lpstr>
      <vt:lpstr>A simplified class</vt:lpstr>
      <vt:lpstr>Reduced cases</vt:lpstr>
      <vt:lpstr>Match to vacuum space</vt:lpstr>
      <vt:lpstr>Match to Taub</vt:lpstr>
      <vt:lpstr>Conclusion</vt:lpstr>
      <vt:lpstr>Geodesics</vt:lpstr>
      <vt:lpstr>Geodesics along z-direction</vt:lpstr>
      <vt:lpstr>Example of global equivalence principle</vt:lpstr>
      <vt:lpstr>Higher dimensional case</vt:lpstr>
      <vt:lpstr>Junction condition</vt:lpstr>
      <vt:lpstr>The background of Brane universe</vt:lpstr>
      <vt:lpstr>The third brane</vt:lpstr>
      <vt:lpstr>Taub and GADS bulk</vt:lpstr>
      <vt:lpstr>Moving brane in Taub and GADS bulk</vt:lpstr>
      <vt:lpstr>PowerPoint 演示文稿</vt:lpstr>
      <vt:lpstr>GADS brane</vt:lpstr>
      <vt:lpstr>Density evolution</vt:lpstr>
      <vt:lpstr>Evolution of W_de</vt:lpstr>
      <vt:lpstr>Evolution of H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plane symmetric solution and its application in cosmology</dc:title>
  <dc:creator>cfa-zhang</dc:creator>
  <cp:lastModifiedBy>Windows 用户</cp:lastModifiedBy>
  <cp:revision>30</cp:revision>
  <dcterms:created xsi:type="dcterms:W3CDTF">2012-02-14T07:55:05Z</dcterms:created>
  <dcterms:modified xsi:type="dcterms:W3CDTF">2012-04-04T10:44:51Z</dcterms:modified>
</cp:coreProperties>
</file>