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  <p:sldMasterId id="2147483708" r:id="rId4"/>
    <p:sldMasterId id="2147483696" r:id="rId5"/>
    <p:sldMasterId id="2147483715" r:id="rId6"/>
    <p:sldMasterId id="2147483727" r:id="rId7"/>
    <p:sldMasterId id="2147483739" r:id="rId8"/>
  </p:sldMasterIdLst>
  <p:notesMasterIdLst>
    <p:notesMasterId r:id="rId39"/>
  </p:notesMasterIdLst>
  <p:sldIdLst>
    <p:sldId id="256" r:id="rId9"/>
    <p:sldId id="260" r:id="rId10"/>
    <p:sldId id="261" r:id="rId11"/>
    <p:sldId id="259" r:id="rId12"/>
    <p:sldId id="278" r:id="rId13"/>
    <p:sldId id="285" r:id="rId14"/>
    <p:sldId id="286" r:id="rId15"/>
    <p:sldId id="287" r:id="rId16"/>
    <p:sldId id="288" r:id="rId17"/>
    <p:sldId id="289" r:id="rId18"/>
    <p:sldId id="292" r:id="rId19"/>
    <p:sldId id="306" r:id="rId20"/>
    <p:sldId id="268" r:id="rId21"/>
    <p:sldId id="269" r:id="rId22"/>
    <p:sldId id="279" r:id="rId23"/>
    <p:sldId id="296" r:id="rId24"/>
    <p:sldId id="330" r:id="rId25"/>
    <p:sldId id="367" r:id="rId26"/>
    <p:sldId id="368" r:id="rId27"/>
    <p:sldId id="369" r:id="rId28"/>
    <p:sldId id="370" r:id="rId29"/>
    <p:sldId id="359" r:id="rId30"/>
    <p:sldId id="379" r:id="rId31"/>
    <p:sldId id="380" r:id="rId32"/>
    <p:sldId id="381" r:id="rId33"/>
    <p:sldId id="382" r:id="rId34"/>
    <p:sldId id="364" r:id="rId35"/>
    <p:sldId id="372" r:id="rId36"/>
    <p:sldId id="376" r:id="rId37"/>
    <p:sldId id="378" r:id="rId38"/>
  </p:sldIdLst>
  <p:sldSz cx="9144000" cy="6858000" type="screen4x3"/>
  <p:notesSz cx="7099300" cy="10223500"/>
  <p:custDataLst>
    <p:tags r:id="rId40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F78609"/>
    <a:srgbClr val="3AF443"/>
    <a:srgbClr val="FFFF00"/>
    <a:srgbClr val="FF3300"/>
    <a:srgbClr val="FF6699"/>
    <a:srgbClr val="FF3399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9" autoAdjust="0"/>
    <p:restoredTop sz="98116" autoAdjust="0"/>
  </p:normalViewPr>
  <p:slideViewPr>
    <p:cSldViewPr>
      <p:cViewPr varScale="1">
        <p:scale>
          <a:sx n="55" d="100"/>
          <a:sy n="55" d="100"/>
        </p:scale>
        <p:origin x="5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tags" Target="tags/tag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shioka Reiji" userId="23c06a80382ba5b9" providerId="LiveId" clId="{2C9DAFCB-A85B-4F92-ADAB-A443D63C068C}"/>
    <pc:docChg chg="undo redo custSel delSld modSld">
      <pc:chgData name="Yoshioka Reiji" userId="23c06a80382ba5b9" providerId="LiveId" clId="{2C9DAFCB-A85B-4F92-ADAB-A443D63C068C}" dt="2019-05-30T03:07:12.149" v="4031" actId="1036"/>
      <pc:docMkLst>
        <pc:docMk/>
      </pc:docMkLst>
      <pc:sldChg chg="addSp modSp">
        <pc:chgData name="Yoshioka Reiji" userId="23c06a80382ba5b9" providerId="LiveId" clId="{2C9DAFCB-A85B-4F92-ADAB-A443D63C068C}" dt="2019-05-30T03:07:12.149" v="4031" actId="1036"/>
        <pc:sldMkLst>
          <pc:docMk/>
          <pc:sldMk cId="1704783550" sldId="256"/>
        </pc:sldMkLst>
        <pc:spChg chg="mod">
          <ac:chgData name="Yoshioka Reiji" userId="23c06a80382ba5b9" providerId="LiveId" clId="{2C9DAFCB-A85B-4F92-ADAB-A443D63C068C}" dt="2019-05-30T03:07:12.149" v="4031" actId="1036"/>
          <ac:spMkLst>
            <pc:docMk/>
            <pc:sldMk cId="1704783550" sldId="256"/>
            <ac:spMk id="3" creationId="{034AD807-CFD1-465A-A4A7-40B07ACE1774}"/>
          </ac:spMkLst>
        </pc:spChg>
        <pc:spChg chg="mod">
          <ac:chgData name="Yoshioka Reiji" userId="23c06a80382ba5b9" providerId="LiveId" clId="{2C9DAFCB-A85B-4F92-ADAB-A443D63C068C}" dt="2019-05-25T11:42:50.449" v="104" actId="1076"/>
          <ac:spMkLst>
            <pc:docMk/>
            <pc:sldMk cId="1704783550" sldId="256"/>
            <ac:spMk id="4" creationId="{91415ED2-6206-4C60-B975-A4D1F92443F5}"/>
          </ac:spMkLst>
        </pc:spChg>
        <pc:spChg chg="mod">
          <ac:chgData name="Yoshioka Reiji" userId="23c06a80382ba5b9" providerId="LiveId" clId="{2C9DAFCB-A85B-4F92-ADAB-A443D63C068C}" dt="2019-05-25T11:42:59.714" v="109" actId="1035"/>
          <ac:spMkLst>
            <pc:docMk/>
            <pc:sldMk cId="1704783550" sldId="256"/>
            <ac:spMk id="5" creationId="{9D528EC4-6639-4D22-8A08-B9CAAAFEEC1B}"/>
          </ac:spMkLst>
        </pc:spChg>
        <pc:spChg chg="mod">
          <ac:chgData name="Yoshioka Reiji" userId="23c06a80382ba5b9" providerId="LiveId" clId="{2C9DAFCB-A85B-4F92-ADAB-A443D63C068C}" dt="2019-05-25T11:42:59.714" v="109" actId="1035"/>
          <ac:spMkLst>
            <pc:docMk/>
            <pc:sldMk cId="1704783550" sldId="256"/>
            <ac:spMk id="6" creationId="{00000000-0000-0000-0000-000000000000}"/>
          </ac:spMkLst>
        </pc:spChg>
        <pc:grpChg chg="mod">
          <ac:chgData name="Yoshioka Reiji" userId="23c06a80382ba5b9" providerId="LiveId" clId="{2C9DAFCB-A85B-4F92-ADAB-A443D63C068C}" dt="2019-05-25T11:42:59.714" v="109" actId="1035"/>
          <ac:grpSpMkLst>
            <pc:docMk/>
            <pc:sldMk cId="1704783550" sldId="256"/>
            <ac:grpSpMk id="20" creationId="{00000000-0000-0000-0000-000000000000}"/>
          </ac:grpSpMkLst>
        </pc:grpChg>
        <pc:grpChg chg="mod">
          <ac:chgData name="Yoshioka Reiji" userId="23c06a80382ba5b9" providerId="LiveId" clId="{2C9DAFCB-A85B-4F92-ADAB-A443D63C068C}" dt="2019-05-25T11:42:59.714" v="109" actId="1035"/>
          <ac:grpSpMkLst>
            <pc:docMk/>
            <pc:sldMk cId="1704783550" sldId="256"/>
            <ac:grpSpMk id="25" creationId="{4FDA4887-58B0-4D9D-8549-87257CE9F35A}"/>
          </ac:grpSpMkLst>
        </pc:grpChg>
        <pc:grpChg chg="add mod">
          <ac:chgData name="Yoshioka Reiji" userId="23c06a80382ba5b9" providerId="LiveId" clId="{2C9DAFCB-A85B-4F92-ADAB-A443D63C068C}" dt="2019-05-25T11:44:56.503" v="145" actId="1036"/>
          <ac:grpSpMkLst>
            <pc:docMk/>
            <pc:sldMk cId="1704783550" sldId="256"/>
            <ac:grpSpMk id="30" creationId="{0AEC0518-F842-4FDA-A331-CC15DF79196E}"/>
          </ac:grpSpMkLst>
        </pc:grpChg>
        <pc:picChg chg="add mod">
          <ac:chgData name="Yoshioka Reiji" userId="23c06a80382ba5b9" providerId="LiveId" clId="{2C9DAFCB-A85B-4F92-ADAB-A443D63C068C}" dt="2019-05-25T11:44:28.649" v="140" actId="164"/>
          <ac:picMkLst>
            <pc:docMk/>
            <pc:sldMk cId="1704783550" sldId="256"/>
            <ac:picMk id="27" creationId="{C0B256B6-F679-4ADE-B838-07F6A94AB19C}"/>
          </ac:picMkLst>
        </pc:picChg>
        <pc:picChg chg="add mod">
          <ac:chgData name="Yoshioka Reiji" userId="23c06a80382ba5b9" providerId="LiveId" clId="{2C9DAFCB-A85B-4F92-ADAB-A443D63C068C}" dt="2019-05-25T11:44:28.649" v="140" actId="164"/>
          <ac:picMkLst>
            <pc:docMk/>
            <pc:sldMk cId="1704783550" sldId="256"/>
            <ac:picMk id="29" creationId="{F2903832-642A-4E5D-ACF2-D00928B433EF}"/>
          </ac:picMkLst>
        </pc:picChg>
      </pc:sldChg>
      <pc:sldChg chg="addSp modSp modAnim">
        <pc:chgData name="Yoshioka Reiji" userId="23c06a80382ba5b9" providerId="LiveId" clId="{2C9DAFCB-A85B-4F92-ADAB-A443D63C068C}" dt="2019-05-30T01:15:22.611" v="3424" actId="20577"/>
        <pc:sldMkLst>
          <pc:docMk/>
          <pc:sldMk cId="3524744836" sldId="259"/>
        </pc:sldMkLst>
        <pc:spChg chg="mod">
          <ac:chgData name="Yoshioka Reiji" userId="23c06a80382ba5b9" providerId="LiveId" clId="{2C9DAFCB-A85B-4F92-ADAB-A443D63C068C}" dt="2019-05-25T11:45:28.008" v="149" actId="12"/>
          <ac:spMkLst>
            <pc:docMk/>
            <pc:sldMk cId="3524744836" sldId="259"/>
            <ac:spMk id="3" creationId="{2FFD1DF8-007E-417D-AAC8-75DB64FE4E17}"/>
          </ac:spMkLst>
        </pc:spChg>
        <pc:spChg chg="mod">
          <ac:chgData name="Yoshioka Reiji" userId="23c06a80382ba5b9" providerId="LiveId" clId="{2C9DAFCB-A85B-4F92-ADAB-A443D63C068C}" dt="2019-05-25T11:47:50.982" v="270" actId="1036"/>
          <ac:spMkLst>
            <pc:docMk/>
            <pc:sldMk cId="3524744836" sldId="259"/>
            <ac:spMk id="4" creationId="{0502B4FC-CB68-4BF4-ACC3-C433498167A4}"/>
          </ac:spMkLst>
        </pc:spChg>
        <pc:spChg chg="add mod">
          <ac:chgData name="Yoshioka Reiji" userId="23c06a80382ba5b9" providerId="LiveId" clId="{2C9DAFCB-A85B-4F92-ADAB-A443D63C068C}" dt="2019-05-25T11:47:50.982" v="270" actId="1036"/>
          <ac:spMkLst>
            <pc:docMk/>
            <pc:sldMk cId="3524744836" sldId="259"/>
            <ac:spMk id="5" creationId="{B471F242-A279-4CF9-99ED-75A6FAFCAB81}"/>
          </ac:spMkLst>
        </pc:spChg>
        <pc:spChg chg="add mod">
          <ac:chgData name="Yoshioka Reiji" userId="23c06a80382ba5b9" providerId="LiveId" clId="{2C9DAFCB-A85B-4F92-ADAB-A443D63C068C}" dt="2019-05-30T01:15:22.611" v="3424" actId="20577"/>
          <ac:spMkLst>
            <pc:docMk/>
            <pc:sldMk cId="3524744836" sldId="259"/>
            <ac:spMk id="6" creationId="{A2DD7FEE-325A-491A-9018-1CF5AB4AE9A0}"/>
          </ac:spMkLst>
        </pc:spChg>
        <pc:spChg chg="add mod">
          <ac:chgData name="Yoshioka Reiji" userId="23c06a80382ba5b9" providerId="LiveId" clId="{2C9DAFCB-A85B-4F92-ADAB-A443D63C068C}" dt="2019-05-30T01:15:17.697" v="3420" actId="20577"/>
          <ac:spMkLst>
            <pc:docMk/>
            <pc:sldMk cId="3524744836" sldId="259"/>
            <ac:spMk id="7" creationId="{76D43898-9CBD-4856-BD8B-33998F13C6A0}"/>
          </ac:spMkLst>
        </pc:spChg>
      </pc:sldChg>
      <pc:sldChg chg="modSp">
        <pc:chgData name="Yoshioka Reiji" userId="23c06a80382ba5b9" providerId="LiveId" clId="{2C9DAFCB-A85B-4F92-ADAB-A443D63C068C}" dt="2019-05-25T11:56:32.293" v="532" actId="1036"/>
        <pc:sldMkLst>
          <pc:docMk/>
          <pc:sldMk cId="0" sldId="279"/>
        </pc:sldMkLst>
        <pc:spChg chg="mod">
          <ac:chgData name="Yoshioka Reiji" userId="23c06a80382ba5b9" providerId="LiveId" clId="{2C9DAFCB-A85B-4F92-ADAB-A443D63C068C}" dt="2019-05-25T11:56:23.712" v="520" actId="1035"/>
          <ac:spMkLst>
            <pc:docMk/>
            <pc:sldMk cId="0" sldId="279"/>
            <ac:spMk id="6" creationId="{CC0351CD-B447-455A-A473-4F18FC7D4F05}"/>
          </ac:spMkLst>
        </pc:spChg>
        <pc:spChg chg="mod">
          <ac:chgData name="Yoshioka Reiji" userId="23c06a80382ba5b9" providerId="LiveId" clId="{2C9DAFCB-A85B-4F92-ADAB-A443D63C068C}" dt="2019-05-25T11:56:23.712" v="520" actId="1035"/>
          <ac:spMkLst>
            <pc:docMk/>
            <pc:sldMk cId="0" sldId="279"/>
            <ac:spMk id="7" creationId="{89324CB8-4B75-4BC4-B3DF-E8A432E39874}"/>
          </ac:spMkLst>
        </pc:spChg>
        <pc:spChg chg="mod">
          <ac:chgData name="Yoshioka Reiji" userId="23c06a80382ba5b9" providerId="LiveId" clId="{2C9DAFCB-A85B-4F92-ADAB-A443D63C068C}" dt="2019-05-25T11:56:23.712" v="520" actId="1035"/>
          <ac:spMkLst>
            <pc:docMk/>
            <pc:sldMk cId="0" sldId="279"/>
            <ac:spMk id="27" creationId="{76C98C68-78F2-4F72-BBB8-5198DC2BD48D}"/>
          </ac:spMkLst>
        </pc:spChg>
        <pc:spChg chg="mod">
          <ac:chgData name="Yoshioka Reiji" userId="23c06a80382ba5b9" providerId="LiveId" clId="{2C9DAFCB-A85B-4F92-ADAB-A443D63C068C}" dt="2019-05-25T11:56:32.293" v="532" actId="1036"/>
          <ac:spMkLst>
            <pc:docMk/>
            <pc:sldMk cId="0" sldId="279"/>
            <ac:spMk id="34" creationId="{01434633-E03D-45A5-B271-748607066009}"/>
          </ac:spMkLst>
        </pc:spChg>
      </pc:sldChg>
      <pc:sldChg chg="addSp delSp modSp">
        <pc:chgData name="Yoshioka Reiji" userId="23c06a80382ba5b9" providerId="LiveId" clId="{2C9DAFCB-A85B-4F92-ADAB-A443D63C068C}" dt="2019-05-25T11:55:05.411" v="444" actId="1038"/>
        <pc:sldMkLst>
          <pc:docMk/>
          <pc:sldMk cId="0" sldId="286"/>
        </pc:sldMkLst>
        <pc:spChg chg="mod">
          <ac:chgData name="Yoshioka Reiji" userId="23c06a80382ba5b9" providerId="LiveId" clId="{2C9DAFCB-A85B-4F92-ADAB-A443D63C068C}" dt="2019-05-25T11:53:59.651" v="360" actId="1037"/>
          <ac:spMkLst>
            <pc:docMk/>
            <pc:sldMk cId="0" sldId="286"/>
            <ac:spMk id="21" creationId="{9EEDE4D4-712A-4919-B768-1904F0C5E720}"/>
          </ac:spMkLst>
        </pc:spChg>
        <pc:spChg chg="mod">
          <ac:chgData name="Yoshioka Reiji" userId="23c06a80382ba5b9" providerId="LiveId" clId="{2C9DAFCB-A85B-4F92-ADAB-A443D63C068C}" dt="2019-05-25T11:53:59.651" v="360" actId="1037"/>
          <ac:spMkLst>
            <pc:docMk/>
            <pc:sldMk cId="0" sldId="286"/>
            <ac:spMk id="24" creationId="{5593933C-F15B-47AC-9D28-09564E1B19C5}"/>
          </ac:spMkLst>
        </pc:spChg>
        <pc:grpChg chg="mod">
          <ac:chgData name="Yoshioka Reiji" userId="23c06a80382ba5b9" providerId="LiveId" clId="{2C9DAFCB-A85B-4F92-ADAB-A443D63C068C}" dt="2019-05-25T11:54:05.519" v="363" actId="1035"/>
          <ac:grpSpMkLst>
            <pc:docMk/>
            <pc:sldMk cId="0" sldId="286"/>
            <ac:grpSpMk id="3" creationId="{B1B38ABB-E1EF-4D11-AEC8-4BB05E059F98}"/>
          </ac:grpSpMkLst>
        </pc:grpChg>
        <pc:picChg chg="add del mod">
          <ac:chgData name="Yoshioka Reiji" userId="23c06a80382ba5b9" providerId="LiveId" clId="{2C9DAFCB-A85B-4F92-ADAB-A443D63C068C}" dt="2019-05-25T11:53:36.110" v="311" actId="478"/>
          <ac:picMkLst>
            <pc:docMk/>
            <pc:sldMk cId="0" sldId="286"/>
            <ac:picMk id="4" creationId="{05A414D9-54E9-46D1-97BE-FF3601BB606F}"/>
          </ac:picMkLst>
        </pc:picChg>
        <pc:picChg chg="add mod">
          <ac:chgData name="Yoshioka Reiji" userId="23c06a80382ba5b9" providerId="LiveId" clId="{2C9DAFCB-A85B-4F92-ADAB-A443D63C068C}" dt="2019-05-25T11:55:05.411" v="444" actId="1038"/>
          <ac:picMkLst>
            <pc:docMk/>
            <pc:sldMk cId="0" sldId="286"/>
            <ac:picMk id="6" creationId="{3F8BC0AD-9E24-4247-A6F9-4656EF3651E7}"/>
          </ac:picMkLst>
        </pc:picChg>
        <pc:picChg chg="mod">
          <ac:chgData name="Yoshioka Reiji" userId="23c06a80382ba5b9" providerId="LiveId" clId="{2C9DAFCB-A85B-4F92-ADAB-A443D63C068C}" dt="2019-05-25T11:53:59.651" v="360" actId="1037"/>
          <ac:picMkLst>
            <pc:docMk/>
            <pc:sldMk cId="0" sldId="286"/>
            <ac:picMk id="1026" creationId="{0DED1657-6A6F-40DA-B1E5-0C05CC782AF7}"/>
          </ac:picMkLst>
        </pc:picChg>
        <pc:picChg chg="add del mod">
          <ac:chgData name="Yoshioka Reiji" userId="23c06a80382ba5b9" providerId="LiveId" clId="{2C9DAFCB-A85B-4F92-ADAB-A443D63C068C}" dt="2019-05-25T11:54:12.960" v="371" actId="478"/>
          <ac:picMkLst>
            <pc:docMk/>
            <pc:sldMk cId="0" sldId="286"/>
            <ac:picMk id="1028" creationId="{5457D4DE-9250-44B6-9A64-B7B2309C9FFB}"/>
          </ac:picMkLst>
        </pc:picChg>
        <pc:picChg chg="del">
          <ac:chgData name="Yoshioka Reiji" userId="23c06a80382ba5b9" providerId="LiveId" clId="{2C9DAFCB-A85B-4F92-ADAB-A443D63C068C}" dt="2019-05-25T11:48:50.844" v="274" actId="478"/>
          <ac:picMkLst>
            <pc:docMk/>
            <pc:sldMk cId="0" sldId="286"/>
            <ac:picMk id="1030" creationId="{38D43297-C281-4728-B090-932E411EBA66}"/>
          </ac:picMkLst>
        </pc:picChg>
        <pc:picChg chg="mod">
          <ac:chgData name="Yoshioka Reiji" userId="23c06a80382ba5b9" providerId="LiveId" clId="{2C9DAFCB-A85B-4F92-ADAB-A443D63C068C}" dt="2019-05-25T11:53:59.651" v="360" actId="1037"/>
          <ac:picMkLst>
            <pc:docMk/>
            <pc:sldMk cId="0" sldId="286"/>
            <ac:picMk id="1032" creationId="{9DB56E8D-E6CB-4DB1-B792-5B5EE15C9B6C}"/>
          </ac:picMkLst>
        </pc:picChg>
        <pc:picChg chg="mod">
          <ac:chgData name="Yoshioka Reiji" userId="23c06a80382ba5b9" providerId="LiveId" clId="{2C9DAFCB-A85B-4F92-ADAB-A443D63C068C}" dt="2019-05-25T11:54:08.989" v="366" actId="1035"/>
          <ac:picMkLst>
            <pc:docMk/>
            <pc:sldMk cId="0" sldId="286"/>
            <ac:picMk id="107531" creationId="{52FF9D52-86B5-4C83-9C03-C08968FC658F}"/>
          </ac:picMkLst>
        </pc:picChg>
      </pc:sldChg>
      <pc:sldChg chg="modSp">
        <pc:chgData name="Yoshioka Reiji" userId="23c06a80382ba5b9" providerId="LiveId" clId="{2C9DAFCB-A85B-4F92-ADAB-A443D63C068C}" dt="2019-05-25T12:00:09.201" v="824" actId="14100"/>
        <pc:sldMkLst>
          <pc:docMk/>
          <pc:sldMk cId="3772585138" sldId="359"/>
        </pc:sldMkLst>
        <pc:spChg chg="mod">
          <ac:chgData name="Yoshioka Reiji" userId="23c06a80382ba5b9" providerId="LiveId" clId="{2C9DAFCB-A85B-4F92-ADAB-A443D63C068C}" dt="2019-05-25T11:59:59.767" v="822" actId="14100"/>
          <ac:spMkLst>
            <pc:docMk/>
            <pc:sldMk cId="3772585138" sldId="359"/>
            <ac:spMk id="19462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00:09.201" v="824" actId="14100"/>
          <ac:spMkLst>
            <pc:docMk/>
            <pc:sldMk cId="3772585138" sldId="359"/>
            <ac:spMk id="19479" creationId="{00000000-0000-0000-0000-000000000000}"/>
          </ac:spMkLst>
        </pc:spChg>
        <pc:grpChg chg="mod">
          <ac:chgData name="Yoshioka Reiji" userId="23c06a80382ba5b9" providerId="LiveId" clId="{2C9DAFCB-A85B-4F92-ADAB-A443D63C068C}" dt="2019-05-25T12:00:09.201" v="824" actId="14100"/>
          <ac:grpSpMkLst>
            <pc:docMk/>
            <pc:sldMk cId="3772585138" sldId="359"/>
            <ac:grpSpMk id="8" creationId="{8786FDF2-0BA1-434C-8B43-E8E5C11C6333}"/>
          </ac:grpSpMkLst>
        </pc:grpChg>
        <pc:picChg chg="mod">
          <ac:chgData name="Yoshioka Reiji" userId="23c06a80382ba5b9" providerId="LiveId" clId="{2C9DAFCB-A85B-4F92-ADAB-A443D63C068C}" dt="2019-05-25T11:59:23.995" v="765" actId="1037"/>
          <ac:picMkLst>
            <pc:docMk/>
            <pc:sldMk cId="3772585138" sldId="359"/>
            <ac:picMk id="19464" creationId="{00000000-0000-0000-0000-000000000000}"/>
          </ac:picMkLst>
        </pc:picChg>
      </pc:sldChg>
      <pc:sldChg chg="addSp delSp modSp">
        <pc:chgData name="Yoshioka Reiji" userId="23c06a80382ba5b9" providerId="LiveId" clId="{2C9DAFCB-A85B-4F92-ADAB-A443D63C068C}" dt="2019-05-25T13:00:41.964" v="3412" actId="1036"/>
        <pc:sldMkLst>
          <pc:docMk/>
          <pc:sldMk cId="3166610798" sldId="364"/>
        </pc:sldMkLst>
        <pc:spChg chg="mod">
          <ac:chgData name="Yoshioka Reiji" userId="23c06a80382ba5b9" providerId="LiveId" clId="{2C9DAFCB-A85B-4F92-ADAB-A443D63C068C}" dt="2019-05-25T12:55:18.239" v="3159" actId="1037"/>
          <ac:spMkLst>
            <pc:docMk/>
            <pc:sldMk cId="3166610798" sldId="364"/>
            <ac:spMk id="3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56:00.738" v="3174" actId="1036"/>
          <ac:spMkLst>
            <pc:docMk/>
            <pc:sldMk cId="3166610798" sldId="364"/>
            <ac:spMk id="7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57:06.238" v="3210" actId="1035"/>
          <ac:spMkLst>
            <pc:docMk/>
            <pc:sldMk cId="3166610798" sldId="364"/>
            <ac:spMk id="8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55:11.486" v="3152" actId="2711"/>
          <ac:spMkLst>
            <pc:docMk/>
            <pc:sldMk cId="3166610798" sldId="364"/>
            <ac:spMk id="11" creationId="{00000000-0000-0000-0000-000000000000}"/>
          </ac:spMkLst>
        </pc:spChg>
        <pc:spChg chg="del mod">
          <ac:chgData name="Yoshioka Reiji" userId="23c06a80382ba5b9" providerId="LiveId" clId="{2C9DAFCB-A85B-4F92-ADAB-A443D63C068C}" dt="2019-05-25T12:55:43.547" v="3160" actId="478"/>
          <ac:spMkLst>
            <pc:docMk/>
            <pc:sldMk cId="3166610798" sldId="364"/>
            <ac:spMk id="12" creationId="{00000000-0000-0000-0000-000000000000}"/>
          </ac:spMkLst>
        </pc:spChg>
        <pc:spChg chg="del mod">
          <ac:chgData name="Yoshioka Reiji" userId="23c06a80382ba5b9" providerId="LiveId" clId="{2C9DAFCB-A85B-4F92-ADAB-A443D63C068C}" dt="2019-05-25T12:55:50.616" v="3164" actId="478"/>
          <ac:spMkLst>
            <pc:docMk/>
            <pc:sldMk cId="3166610798" sldId="364"/>
            <ac:spMk id="15" creationId="{00000000-0000-0000-0000-000000000000}"/>
          </ac:spMkLst>
        </pc:spChg>
        <pc:spChg chg="del mod">
          <ac:chgData name="Yoshioka Reiji" userId="23c06a80382ba5b9" providerId="LiveId" clId="{2C9DAFCB-A85B-4F92-ADAB-A443D63C068C}" dt="2019-05-25T12:59:01.641" v="3319" actId="478"/>
          <ac:spMkLst>
            <pc:docMk/>
            <pc:sldMk cId="3166610798" sldId="364"/>
            <ac:spMk id="22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3:00:01.252" v="3354"/>
          <ac:spMkLst>
            <pc:docMk/>
            <pc:sldMk cId="3166610798" sldId="364"/>
            <ac:spMk id="23" creationId="{00000000-0000-0000-0000-000000000000}"/>
          </ac:spMkLst>
        </pc:spChg>
        <pc:grpChg chg="mod">
          <ac:chgData name="Yoshioka Reiji" userId="23c06a80382ba5b9" providerId="LiveId" clId="{2C9DAFCB-A85B-4F92-ADAB-A443D63C068C}" dt="2019-05-25T12:57:12.558" v="3218" actId="1035"/>
          <ac:grpSpMkLst>
            <pc:docMk/>
            <pc:sldMk cId="3166610798" sldId="364"/>
            <ac:grpSpMk id="6" creationId="{00000000-0000-0000-0000-000000000000}"/>
          </ac:grpSpMkLst>
        </pc:grpChg>
        <pc:grpChg chg="del mod">
          <ac:chgData name="Yoshioka Reiji" userId="23c06a80382ba5b9" providerId="LiveId" clId="{2C9DAFCB-A85B-4F92-ADAB-A443D63C068C}" dt="2019-05-25T12:55:47.388" v="3162" actId="478"/>
          <ac:grpSpMkLst>
            <pc:docMk/>
            <pc:sldMk cId="3166610798" sldId="364"/>
            <ac:grpSpMk id="21" creationId="{00000000-0000-0000-0000-000000000000}"/>
          </ac:grpSpMkLst>
        </pc:grpChg>
        <pc:picChg chg="mod">
          <ac:chgData name="Yoshioka Reiji" userId="23c06a80382ba5b9" providerId="LiveId" clId="{2C9DAFCB-A85B-4F92-ADAB-A443D63C068C}" dt="2019-05-25T12:57:12.558" v="3218" actId="1035"/>
          <ac:picMkLst>
            <pc:docMk/>
            <pc:sldMk cId="3166610798" sldId="364"/>
            <ac:picMk id="9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2:57:06.238" v="3210" actId="1035"/>
          <ac:picMkLst>
            <pc:docMk/>
            <pc:sldMk cId="3166610798" sldId="364"/>
            <ac:picMk id="10" creationId="{00000000-0000-0000-0000-000000000000}"/>
          </ac:picMkLst>
        </pc:picChg>
        <pc:picChg chg="del mod">
          <ac:chgData name="Yoshioka Reiji" userId="23c06a80382ba5b9" providerId="LiveId" clId="{2C9DAFCB-A85B-4F92-ADAB-A443D63C068C}" dt="2019-05-25T12:55:45.378" v="3161" actId="478"/>
          <ac:picMkLst>
            <pc:docMk/>
            <pc:sldMk cId="3166610798" sldId="364"/>
            <ac:picMk id="13" creationId="{00000000-0000-0000-0000-000000000000}"/>
          </ac:picMkLst>
        </pc:picChg>
        <pc:picChg chg="del mod">
          <ac:chgData name="Yoshioka Reiji" userId="23c06a80382ba5b9" providerId="LiveId" clId="{2C9DAFCB-A85B-4F92-ADAB-A443D63C068C}" dt="2019-05-25T12:55:48.796" v="3163" actId="478"/>
          <ac:picMkLst>
            <pc:docMk/>
            <pc:sldMk cId="3166610798" sldId="364"/>
            <ac:picMk id="14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3:00:37.202" v="3405" actId="1035"/>
          <ac:picMkLst>
            <pc:docMk/>
            <pc:sldMk cId="3166610798" sldId="364"/>
            <ac:picMk id="24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3:00:37.202" v="3405" actId="1035"/>
          <ac:picMkLst>
            <pc:docMk/>
            <pc:sldMk cId="3166610798" sldId="364"/>
            <ac:picMk id="25" creationId="{00000000-0000-0000-0000-000000000000}"/>
          </ac:picMkLst>
        </pc:picChg>
        <pc:picChg chg="add mod">
          <ac:chgData name="Yoshioka Reiji" userId="23c06a80382ba5b9" providerId="LiveId" clId="{2C9DAFCB-A85B-4F92-ADAB-A443D63C068C}" dt="2019-05-25T13:00:41.964" v="3412" actId="1036"/>
          <ac:picMkLst>
            <pc:docMk/>
            <pc:sldMk cId="3166610798" sldId="364"/>
            <ac:picMk id="26" creationId="{F708A5CD-064A-44C3-BC05-A8747A02CD1F}"/>
          </ac:picMkLst>
        </pc:picChg>
      </pc:sldChg>
      <pc:sldChg chg="addSp modSp">
        <pc:chgData name="Yoshioka Reiji" userId="23c06a80382ba5b9" providerId="LiveId" clId="{2C9DAFCB-A85B-4F92-ADAB-A443D63C068C}" dt="2019-05-25T11:58:31.814" v="706" actId="1038"/>
        <pc:sldMkLst>
          <pc:docMk/>
          <pc:sldMk cId="2177670716" sldId="369"/>
        </pc:sldMkLst>
        <pc:spChg chg="mod">
          <ac:chgData name="Yoshioka Reiji" userId="23c06a80382ba5b9" providerId="LiveId" clId="{2C9DAFCB-A85B-4F92-ADAB-A443D63C068C}" dt="2019-05-25T11:57:08.512" v="536" actId="20577"/>
          <ac:spMkLst>
            <pc:docMk/>
            <pc:sldMk cId="2177670716" sldId="369"/>
            <ac:spMk id="4" creationId="{4A93017E-8640-444C-8DF1-3EBF6FE8932F}"/>
          </ac:spMkLst>
        </pc:spChg>
        <pc:spChg chg="mod">
          <ac:chgData name="Yoshioka Reiji" userId="23c06a80382ba5b9" providerId="LiveId" clId="{2C9DAFCB-A85B-4F92-ADAB-A443D63C068C}" dt="2019-05-25T11:58:10.484" v="680" actId="20577"/>
          <ac:spMkLst>
            <pc:docMk/>
            <pc:sldMk cId="2177670716" sldId="369"/>
            <ac:spMk id="8" creationId="{E0009243-9FE6-454E-A502-C58159608999}"/>
          </ac:spMkLst>
        </pc:spChg>
        <pc:cxnChg chg="add mod">
          <ac:chgData name="Yoshioka Reiji" userId="23c06a80382ba5b9" providerId="LiveId" clId="{2C9DAFCB-A85B-4F92-ADAB-A443D63C068C}" dt="2019-05-25T11:58:31.814" v="706" actId="1038"/>
          <ac:cxnSpMkLst>
            <pc:docMk/>
            <pc:sldMk cId="2177670716" sldId="369"/>
            <ac:cxnSpMk id="25" creationId="{4BD41AAC-5700-4717-A063-DF31474E02EB}"/>
          </ac:cxnSpMkLst>
        </pc:cxnChg>
      </pc:sldChg>
      <pc:sldChg chg="modSp modAnim">
        <pc:chgData name="Yoshioka Reiji" userId="23c06a80382ba5b9" providerId="LiveId" clId="{2C9DAFCB-A85B-4F92-ADAB-A443D63C068C}" dt="2019-05-25T12:11:04.486" v="1277" actId="20577"/>
        <pc:sldMkLst>
          <pc:docMk/>
          <pc:sldMk cId="2564485922" sldId="372"/>
        </pc:sldMkLst>
        <pc:spChg chg="mod">
          <ac:chgData name="Yoshioka Reiji" userId="23c06a80382ba5b9" providerId="LiveId" clId="{2C9DAFCB-A85B-4F92-ADAB-A443D63C068C}" dt="2019-05-25T12:11:04.486" v="1277" actId="20577"/>
          <ac:spMkLst>
            <pc:docMk/>
            <pc:sldMk cId="2564485922" sldId="372"/>
            <ac:spMk id="7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03:16:16.611" v="11" actId="1035"/>
          <ac:spMkLst>
            <pc:docMk/>
            <pc:sldMk cId="2564485922" sldId="372"/>
            <ac:spMk id="13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03:16:27.940" v="28" actId="1035"/>
          <ac:spMkLst>
            <pc:docMk/>
            <pc:sldMk cId="2564485922" sldId="372"/>
            <ac:spMk id="18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03:17:45.704" v="78" actId="1037"/>
          <ac:spMkLst>
            <pc:docMk/>
            <pc:sldMk cId="2564485922" sldId="372"/>
            <ac:spMk id="28" creationId="{03B360C1-FC2D-4CC2-9067-AD6E18F7A4FD}"/>
          </ac:spMkLst>
        </pc:spChg>
        <pc:spChg chg="mod">
          <ac:chgData name="Yoshioka Reiji" userId="23c06a80382ba5b9" providerId="LiveId" clId="{2C9DAFCB-A85B-4F92-ADAB-A443D63C068C}" dt="2019-05-25T03:18:27.926" v="81" actId="20577"/>
          <ac:spMkLst>
            <pc:docMk/>
            <pc:sldMk cId="2564485922" sldId="372"/>
            <ac:spMk id="35" creationId="{5689FE51-BC92-4077-958F-81A3B3B86E65}"/>
          </ac:spMkLst>
        </pc:spChg>
        <pc:spChg chg="mod">
          <ac:chgData name="Yoshioka Reiji" userId="23c06a80382ba5b9" providerId="LiveId" clId="{2C9DAFCB-A85B-4F92-ADAB-A443D63C068C}" dt="2019-05-25T03:17:02.432" v="54" actId="1037"/>
          <ac:spMkLst>
            <pc:docMk/>
            <pc:sldMk cId="2564485922" sldId="372"/>
            <ac:spMk id="46" creationId="{689443F3-DD75-4DF6-A646-B34628D437DF}"/>
          </ac:spMkLst>
        </pc:spChg>
        <pc:grpChg chg="mod">
          <ac:chgData name="Yoshioka Reiji" userId="23c06a80382ba5b9" providerId="LiveId" clId="{2C9DAFCB-A85B-4F92-ADAB-A443D63C068C}" dt="2019-05-25T03:17:37.534" v="67" actId="1036"/>
          <ac:grpSpMkLst>
            <pc:docMk/>
            <pc:sldMk cId="2564485922" sldId="372"/>
            <ac:grpSpMk id="6" creationId="{43240EEE-FB59-4653-AF17-1B172B097459}"/>
          </ac:grpSpMkLst>
        </pc:grpChg>
        <pc:grpChg chg="mod">
          <ac:chgData name="Yoshioka Reiji" userId="23c06a80382ba5b9" providerId="LiveId" clId="{2C9DAFCB-A85B-4F92-ADAB-A443D63C068C}" dt="2019-05-25T03:16:27.940" v="28" actId="1035"/>
          <ac:grpSpMkLst>
            <pc:docMk/>
            <pc:sldMk cId="2564485922" sldId="372"/>
            <ac:grpSpMk id="16" creationId="{DB3A5A5D-E5EA-4D88-8015-0227339A26EB}"/>
          </ac:grpSpMkLst>
        </pc:grpChg>
        <pc:grpChg chg="mod">
          <ac:chgData name="Yoshioka Reiji" userId="23c06a80382ba5b9" providerId="LiveId" clId="{2C9DAFCB-A85B-4F92-ADAB-A443D63C068C}" dt="2019-05-25T03:17:29.009" v="65" actId="1035"/>
          <ac:grpSpMkLst>
            <pc:docMk/>
            <pc:sldMk cId="2564485922" sldId="372"/>
            <ac:grpSpMk id="29" creationId="{8958A9AE-6CC2-4F9F-BD31-C39DBEF8828A}"/>
          </ac:grpSpMkLst>
        </pc:grpChg>
        <pc:grpChg chg="mod">
          <ac:chgData name="Yoshioka Reiji" userId="23c06a80382ba5b9" providerId="LiveId" clId="{2C9DAFCB-A85B-4F92-ADAB-A443D63C068C}" dt="2019-05-25T03:17:37.534" v="67" actId="1036"/>
          <ac:grpSpMkLst>
            <pc:docMk/>
            <pc:sldMk cId="2564485922" sldId="372"/>
            <ac:grpSpMk id="38" creationId="{51D59440-BA8C-466D-8EEE-087D11E1958F}"/>
          </ac:grpSpMkLst>
        </pc:grpChg>
        <pc:grpChg chg="mod">
          <ac:chgData name="Yoshioka Reiji" userId="23c06a80382ba5b9" providerId="LiveId" clId="{2C9DAFCB-A85B-4F92-ADAB-A443D63C068C}" dt="2019-05-25T03:17:37.534" v="67" actId="1036"/>
          <ac:grpSpMkLst>
            <pc:docMk/>
            <pc:sldMk cId="2564485922" sldId="372"/>
            <ac:grpSpMk id="40" creationId="{DDF77BFB-8D6F-437B-9AAD-232337243763}"/>
          </ac:grpSpMkLst>
        </pc:grpChg>
        <pc:grpChg chg="mod">
          <ac:chgData name="Yoshioka Reiji" userId="23c06a80382ba5b9" providerId="LiveId" clId="{2C9DAFCB-A85B-4F92-ADAB-A443D63C068C}" dt="2019-05-25T03:17:37.534" v="67" actId="1036"/>
          <ac:grpSpMkLst>
            <pc:docMk/>
            <pc:sldMk cId="2564485922" sldId="372"/>
            <ac:grpSpMk id="41" creationId="{0F4AD19C-6E96-4960-97D4-4B19CE1B3C4F}"/>
          </ac:grpSpMkLst>
        </pc:grpChg>
        <pc:picChg chg="mod">
          <ac:chgData name="Yoshioka Reiji" userId="23c06a80382ba5b9" providerId="LiveId" clId="{2C9DAFCB-A85B-4F92-ADAB-A443D63C068C}" dt="2019-05-25T03:17:29.009" v="65" actId="1035"/>
          <ac:picMkLst>
            <pc:docMk/>
            <pc:sldMk cId="2564485922" sldId="372"/>
            <ac:picMk id="27" creationId="{5EE7A5BB-4D96-416A-A8C3-846C1582D31F}"/>
          </ac:picMkLst>
        </pc:picChg>
      </pc:sldChg>
      <pc:sldChg chg="addSp delSp modSp">
        <pc:chgData name="Yoshioka Reiji" userId="23c06a80382ba5b9" providerId="LiveId" clId="{2C9DAFCB-A85B-4F92-ADAB-A443D63C068C}" dt="2019-05-30T01:34:00.563" v="4021" actId="1036"/>
        <pc:sldMkLst>
          <pc:docMk/>
          <pc:sldMk cId="2350680058" sldId="376"/>
        </pc:sldMkLst>
        <pc:spChg chg="mod">
          <ac:chgData name="Yoshioka Reiji" userId="23c06a80382ba5b9" providerId="LiveId" clId="{2C9DAFCB-A85B-4F92-ADAB-A443D63C068C}" dt="2019-05-25T12:12:04.837" v="1300" actId="1037"/>
          <ac:spMkLst>
            <pc:docMk/>
            <pc:sldMk cId="2350680058" sldId="376"/>
            <ac:spMk id="3" creationId="{ECE4AD91-1D96-423C-8856-E36C8CE7E14F}"/>
          </ac:spMkLst>
        </pc:spChg>
        <pc:spChg chg="mod">
          <ac:chgData name="Yoshioka Reiji" userId="23c06a80382ba5b9" providerId="LiveId" clId="{2C9DAFCB-A85B-4F92-ADAB-A443D63C068C}" dt="2019-05-30T01:32:13.005" v="3984" actId="404"/>
          <ac:spMkLst>
            <pc:docMk/>
            <pc:sldMk cId="2350680058" sldId="376"/>
            <ac:spMk id="4" creationId="{8A1B1093-2F2E-4D9D-BC8C-BDC83F6BD83F}"/>
          </ac:spMkLst>
        </pc:spChg>
        <pc:spChg chg="mod">
          <ac:chgData name="Yoshioka Reiji" userId="23c06a80382ba5b9" providerId="LiveId" clId="{2C9DAFCB-A85B-4F92-ADAB-A443D63C068C}" dt="2019-05-30T01:31:49.827" v="3982" actId="1035"/>
          <ac:spMkLst>
            <pc:docMk/>
            <pc:sldMk cId="2350680058" sldId="376"/>
            <ac:spMk id="7" creationId="{2FB5059E-2F58-44FD-861F-73E813FA60A3}"/>
          </ac:spMkLst>
        </pc:spChg>
        <pc:spChg chg="mod">
          <ac:chgData name="Yoshioka Reiji" userId="23c06a80382ba5b9" providerId="LiveId" clId="{2C9DAFCB-A85B-4F92-ADAB-A443D63C068C}" dt="2019-05-25T12:12:54.865" v="1315" actId="164"/>
          <ac:spMkLst>
            <pc:docMk/>
            <pc:sldMk cId="2350680058" sldId="376"/>
            <ac:spMk id="8" creationId="{F404C3DE-53FF-4B0C-BCE0-ADC94AA56CE0}"/>
          </ac:spMkLst>
        </pc:spChg>
        <pc:spChg chg="add mod">
          <ac:chgData name="Yoshioka Reiji" userId="23c06a80382ba5b9" providerId="LiveId" clId="{2C9DAFCB-A85B-4F92-ADAB-A443D63C068C}" dt="2019-05-25T12:11:20.622" v="1284" actId="20577"/>
          <ac:spMkLst>
            <pc:docMk/>
            <pc:sldMk cId="2350680058" sldId="376"/>
            <ac:spMk id="10" creationId="{97924F6A-9DD9-4114-AE46-38736D445265}"/>
          </ac:spMkLst>
        </pc:spChg>
        <pc:spChg chg="add mod">
          <ac:chgData name="Yoshioka Reiji" userId="23c06a80382ba5b9" providerId="LiveId" clId="{2C9DAFCB-A85B-4F92-ADAB-A443D63C068C}" dt="2019-05-30T01:32:23.824" v="3990" actId="1035"/>
          <ac:spMkLst>
            <pc:docMk/>
            <pc:sldMk cId="2350680058" sldId="376"/>
            <ac:spMk id="12" creationId="{BDC7FD5D-B145-49D5-AD91-527CF37C13C5}"/>
          </ac:spMkLst>
        </pc:spChg>
        <pc:grpChg chg="add del mod">
          <ac:chgData name="Yoshioka Reiji" userId="23c06a80382ba5b9" providerId="LiveId" clId="{2C9DAFCB-A85B-4F92-ADAB-A443D63C068C}" dt="2019-05-30T01:30:52.835" v="3922" actId="478"/>
          <ac:grpSpMkLst>
            <pc:docMk/>
            <pc:sldMk cId="2350680058" sldId="376"/>
            <ac:grpSpMk id="5" creationId="{DFAAA88C-0E17-4B8D-A316-93382E5B676F}"/>
          </ac:grpSpMkLst>
        </pc:grpChg>
        <pc:grpChg chg="add del mod">
          <ac:chgData name="Yoshioka Reiji" userId="23c06a80382ba5b9" providerId="LiveId" clId="{2C9DAFCB-A85B-4F92-ADAB-A443D63C068C}" dt="2019-05-30T01:32:42.443" v="3991" actId="478"/>
          <ac:grpSpMkLst>
            <pc:docMk/>
            <pc:sldMk cId="2350680058" sldId="376"/>
            <ac:grpSpMk id="14" creationId="{38A1A074-AE5C-494A-8700-B4DAB4F55694}"/>
          </ac:grpSpMkLst>
        </pc:grpChg>
        <pc:grpChg chg="add mod">
          <ac:chgData name="Yoshioka Reiji" userId="23c06a80382ba5b9" providerId="LiveId" clId="{2C9DAFCB-A85B-4F92-ADAB-A443D63C068C}" dt="2019-05-30T01:34:00.563" v="4021" actId="1036"/>
          <ac:grpSpMkLst>
            <pc:docMk/>
            <pc:sldMk cId="2350680058" sldId="376"/>
            <ac:grpSpMk id="17" creationId="{C79861DA-5DE2-4959-920A-AF0C810DFD15}"/>
          </ac:grpSpMkLst>
        </pc:grpChg>
        <pc:picChg chg="mod">
          <ac:chgData name="Yoshioka Reiji" userId="23c06a80382ba5b9" providerId="LiveId" clId="{2C9DAFCB-A85B-4F92-ADAB-A443D63C068C}" dt="2019-05-25T12:12:54.865" v="1315" actId="164"/>
          <ac:picMkLst>
            <pc:docMk/>
            <pc:sldMk cId="2350680058" sldId="376"/>
            <ac:picMk id="6" creationId="{991D07CF-5B4A-4CD4-9ED1-8BAE0C9719F2}"/>
          </ac:picMkLst>
        </pc:picChg>
        <pc:picChg chg="add mod">
          <ac:chgData name="Yoshioka Reiji" userId="23c06a80382ba5b9" providerId="LiveId" clId="{2C9DAFCB-A85B-4F92-ADAB-A443D63C068C}" dt="2019-05-30T01:31:49.827" v="3982" actId="1035"/>
          <ac:picMkLst>
            <pc:docMk/>
            <pc:sldMk cId="2350680058" sldId="376"/>
            <ac:picMk id="13" creationId="{55C06C3E-159E-482C-8F12-2F11BA81D1BA}"/>
          </ac:picMkLst>
        </pc:picChg>
        <pc:picChg chg="del mod">
          <ac:chgData name="Yoshioka Reiji" userId="23c06a80382ba5b9" providerId="LiveId" clId="{2C9DAFCB-A85B-4F92-ADAB-A443D63C068C}" dt="2019-05-30T01:30:52.835" v="3922" actId="478"/>
          <ac:picMkLst>
            <pc:docMk/>
            <pc:sldMk cId="2350680058" sldId="376"/>
            <ac:picMk id="2052" creationId="{E8E494B4-49D0-4D40-A6A9-76E86E55992F}"/>
          </ac:picMkLst>
        </pc:picChg>
        <pc:picChg chg="mod">
          <ac:chgData name="Yoshioka Reiji" userId="23c06a80382ba5b9" providerId="LiveId" clId="{2C9DAFCB-A85B-4F92-ADAB-A443D63C068C}" dt="2019-05-30T01:32:23.824" v="3990" actId="1035"/>
          <ac:picMkLst>
            <pc:docMk/>
            <pc:sldMk cId="2350680058" sldId="376"/>
            <ac:picMk id="2054" creationId="{F84ABAF7-222E-4AAD-A48C-EA49CC284F1F}"/>
          </ac:picMkLst>
        </pc:picChg>
      </pc:sldChg>
      <pc:sldChg chg="modSp">
        <pc:chgData name="Yoshioka Reiji" userId="23c06a80382ba5b9" providerId="LiveId" clId="{2C9DAFCB-A85B-4F92-ADAB-A443D63C068C}" dt="2019-05-25T12:16:17.503" v="1373" actId="20577"/>
        <pc:sldMkLst>
          <pc:docMk/>
          <pc:sldMk cId="849178333" sldId="378"/>
        </pc:sldMkLst>
        <pc:spChg chg="mod">
          <ac:chgData name="Yoshioka Reiji" userId="23c06a80382ba5b9" providerId="LiveId" clId="{2C9DAFCB-A85B-4F92-ADAB-A443D63C068C}" dt="2019-05-25T12:16:17.503" v="1373" actId="20577"/>
          <ac:spMkLst>
            <pc:docMk/>
            <pc:sldMk cId="849178333" sldId="378"/>
            <ac:spMk id="7" creationId="{2B0508FC-253B-4C76-8E09-2EBE9AD1BBBC}"/>
          </ac:spMkLst>
        </pc:spChg>
        <pc:spChg chg="mod">
          <ac:chgData name="Yoshioka Reiji" userId="23c06a80382ba5b9" providerId="LiveId" clId="{2C9DAFCB-A85B-4F92-ADAB-A443D63C068C}" dt="2019-05-25T12:16:10.282" v="1368" actId="20577"/>
          <ac:spMkLst>
            <pc:docMk/>
            <pc:sldMk cId="849178333" sldId="378"/>
            <ac:spMk id="8" creationId="{C2BD1957-5862-46E3-9E3B-FE88D628A125}"/>
          </ac:spMkLst>
        </pc:spChg>
        <pc:spChg chg="mod">
          <ac:chgData name="Yoshioka Reiji" userId="23c06a80382ba5b9" providerId="LiveId" clId="{2C9DAFCB-A85B-4F92-ADAB-A443D63C068C}" dt="2019-05-25T12:15:58.053" v="1358" actId="20577"/>
          <ac:spMkLst>
            <pc:docMk/>
            <pc:sldMk cId="849178333" sldId="378"/>
            <ac:spMk id="9" creationId="{7F6D4F76-9746-459B-9F03-B99DA42099DF}"/>
          </ac:spMkLst>
        </pc:spChg>
      </pc:sldChg>
      <pc:sldChg chg="addSp delSp modSp modAnim">
        <pc:chgData name="Yoshioka Reiji" userId="23c06a80382ba5b9" providerId="LiveId" clId="{2C9DAFCB-A85B-4F92-ADAB-A443D63C068C}" dt="2019-05-25T12:08:30.769" v="1200"/>
        <pc:sldMkLst>
          <pc:docMk/>
          <pc:sldMk cId="2787980025" sldId="379"/>
        </pc:sldMkLst>
        <pc:spChg chg="mod">
          <ac:chgData name="Yoshioka Reiji" userId="23c06a80382ba5b9" providerId="LiveId" clId="{2C9DAFCB-A85B-4F92-ADAB-A443D63C068C}" dt="2019-05-25T12:06:09.053" v="1021" actId="164"/>
          <ac:spMkLst>
            <pc:docMk/>
            <pc:sldMk cId="2787980025" sldId="379"/>
            <ac:spMk id="3" creationId="{EC4CEEE1-A035-4126-AE07-182348E1200C}"/>
          </ac:spMkLst>
        </pc:spChg>
        <pc:spChg chg="mod topLvl">
          <ac:chgData name="Yoshioka Reiji" userId="23c06a80382ba5b9" providerId="LiveId" clId="{2C9DAFCB-A85B-4F92-ADAB-A443D63C068C}" dt="2019-05-25T12:03:04.419" v="1000" actId="164"/>
          <ac:spMkLst>
            <pc:docMk/>
            <pc:sldMk cId="2787980025" sldId="379"/>
            <ac:spMk id="10" creationId="{8A9BE738-977A-4B91-A204-4BC1FBF2E413}"/>
          </ac:spMkLst>
        </pc:spChg>
        <pc:spChg chg="mod">
          <ac:chgData name="Yoshioka Reiji" userId="23c06a80382ba5b9" providerId="LiveId" clId="{2C9DAFCB-A85B-4F92-ADAB-A443D63C068C}" dt="2019-05-25T12:06:55.478" v="1069" actId="1035"/>
          <ac:spMkLst>
            <pc:docMk/>
            <pc:sldMk cId="2787980025" sldId="379"/>
            <ac:spMk id="12" creationId="{EFD49619-EB39-4BB2-99CC-70A3DAAE1B3E}"/>
          </ac:spMkLst>
        </pc:spChg>
        <pc:spChg chg="mod">
          <ac:chgData name="Yoshioka Reiji" userId="23c06a80382ba5b9" providerId="LiveId" clId="{2C9DAFCB-A85B-4F92-ADAB-A443D63C068C}" dt="2019-05-25T12:05:57.600" v="1020" actId="164"/>
          <ac:spMkLst>
            <pc:docMk/>
            <pc:sldMk cId="2787980025" sldId="379"/>
            <ac:spMk id="13" creationId="{E45FBFAE-91FC-4B3F-9939-C2D9CCB6D105}"/>
          </ac:spMkLst>
        </pc:spChg>
        <pc:spChg chg="mod">
          <ac:chgData name="Yoshioka Reiji" userId="23c06a80382ba5b9" providerId="LiveId" clId="{2C9DAFCB-A85B-4F92-ADAB-A443D63C068C}" dt="2019-05-25T12:06:55.478" v="1069" actId="1035"/>
          <ac:spMkLst>
            <pc:docMk/>
            <pc:sldMk cId="2787980025" sldId="379"/>
            <ac:spMk id="15" creationId="{221D706E-09DB-41FA-82A9-B73FBE9FA18F}"/>
          </ac:spMkLst>
        </pc:spChg>
        <pc:spChg chg="add mod">
          <ac:chgData name="Yoshioka Reiji" userId="23c06a80382ba5b9" providerId="LiveId" clId="{2C9DAFCB-A85B-4F92-ADAB-A443D63C068C}" dt="2019-05-25T12:08:00.749" v="1196" actId="20577"/>
          <ac:spMkLst>
            <pc:docMk/>
            <pc:sldMk cId="2787980025" sldId="379"/>
            <ac:spMk id="43" creationId="{686E46CB-4F19-43A0-9572-75EA5810EF63}"/>
          </ac:spMkLst>
        </pc:spChg>
        <pc:spChg chg="mod">
          <ac:chgData name="Yoshioka Reiji" userId="23c06a80382ba5b9" providerId="LiveId" clId="{2C9DAFCB-A85B-4F92-ADAB-A443D63C068C}" dt="2019-05-25T12:06:55.478" v="1069" actId="1035"/>
          <ac:spMkLst>
            <pc:docMk/>
            <pc:sldMk cId="2787980025" sldId="379"/>
            <ac:spMk id="51" creationId="{DA8B202F-FD37-4515-BEFC-2FFDFCA95361}"/>
          </ac:spMkLst>
        </pc:spChg>
        <pc:spChg chg="mod">
          <ac:chgData name="Yoshioka Reiji" userId="23c06a80382ba5b9" providerId="LiveId" clId="{2C9DAFCB-A85B-4F92-ADAB-A443D63C068C}" dt="2019-05-25T12:05:48.183" v="1019" actId="164"/>
          <ac:spMkLst>
            <pc:docMk/>
            <pc:sldMk cId="2787980025" sldId="379"/>
            <ac:spMk id="20483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05:57.600" v="1020" actId="164"/>
          <ac:spMkLst>
            <pc:docMk/>
            <pc:sldMk cId="2787980025" sldId="379"/>
            <ac:spMk id="20491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01:28.274" v="835"/>
          <ac:spMkLst>
            <pc:docMk/>
            <pc:sldMk cId="2787980025" sldId="379"/>
            <ac:spMk id="20494" creationId="{00000000-0000-0000-0000-000000000000}"/>
          </ac:spMkLst>
        </pc:spChg>
        <pc:spChg chg="mod">
          <ac:chgData name="Yoshioka Reiji" userId="23c06a80382ba5b9" providerId="LiveId" clId="{2C9DAFCB-A85B-4F92-ADAB-A443D63C068C}" dt="2019-05-25T12:07:14.919" v="1139" actId="1035"/>
          <ac:spMkLst>
            <pc:docMk/>
            <pc:sldMk cId="2787980025" sldId="379"/>
            <ac:spMk id="20505" creationId="{00000000-0000-0000-0000-000000000000}"/>
          </ac:spMkLst>
        </pc:spChg>
        <pc:grpChg chg="add 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5" creationId="{4C675E41-2A25-4D8D-B698-E0C82EE0BC5B}"/>
          </ac:grpSpMkLst>
        </pc:grpChg>
        <pc:grpChg chg="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7" creationId="{52FFC307-55D7-430A-A596-FE69B1D263CD}"/>
          </ac:grpSpMkLst>
        </pc:grpChg>
        <pc:grpChg chg="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9" creationId="{34663AFF-F329-4F46-A622-F1CC87F121C8}"/>
          </ac:grpSpMkLst>
        </pc:grpChg>
        <pc:grpChg chg="del">
          <ac:chgData name="Yoshioka Reiji" userId="23c06a80382ba5b9" providerId="LiveId" clId="{2C9DAFCB-A85B-4F92-ADAB-A443D63C068C}" dt="2019-05-25T12:02:45.649" v="971" actId="165"/>
          <ac:grpSpMkLst>
            <pc:docMk/>
            <pc:sldMk cId="2787980025" sldId="379"/>
            <ac:grpSpMk id="11" creationId="{DAE57C2C-777A-4EEA-84F9-9AEB21173AAE}"/>
          </ac:grpSpMkLst>
        </pc:grpChg>
        <pc:grpChg chg="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14" creationId="{440FFA53-81F4-400B-8D61-B5D93E0AED87}"/>
          </ac:grpSpMkLst>
        </pc:grpChg>
        <pc:grpChg chg="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16" creationId="{481897B4-266B-4117-8087-AAADC6E4F2FD}"/>
          </ac:grpSpMkLst>
        </pc:grpChg>
        <pc:grpChg chg="add 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17" creationId="{9B1E4BAA-626E-46A0-A472-43217FC8F20E}"/>
          </ac:grpSpMkLst>
        </pc:grpChg>
        <pc:grpChg chg="add 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19" creationId="{A64B8E2C-BB95-4B10-800A-11357A248CFD}"/>
          </ac:grpSpMkLst>
        </pc:grpChg>
        <pc:grpChg chg="add 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20" creationId="{7BFF1476-2AAC-4D44-B1E4-C767881AEF9A}"/>
          </ac:grpSpMkLst>
        </pc:grpChg>
        <pc:grpChg chg="add 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21" creationId="{515E873F-9F74-4780-8297-8EED45916E0E}"/>
          </ac:grpSpMkLst>
        </pc:grpChg>
        <pc:grpChg chg="add mod">
          <ac:chgData name="Yoshioka Reiji" userId="23c06a80382ba5b9" providerId="LiveId" clId="{2C9DAFCB-A85B-4F92-ADAB-A443D63C068C}" dt="2019-05-25T12:07:32.350" v="1157" actId="1035"/>
          <ac:grpSpMkLst>
            <pc:docMk/>
            <pc:sldMk cId="2787980025" sldId="379"/>
            <ac:grpSpMk id="22" creationId="{E4A667CA-7BEF-4456-9631-6797A58F5C1D}"/>
          </ac:grpSpMkLst>
        </pc:grpChg>
        <pc:picChg chg="add mod">
          <ac:chgData name="Yoshioka Reiji" userId="23c06a80382ba5b9" providerId="LiveId" clId="{2C9DAFCB-A85B-4F92-ADAB-A443D63C068C}" dt="2019-05-25T12:03:04.419" v="1000" actId="164"/>
          <ac:picMkLst>
            <pc:docMk/>
            <pc:sldMk cId="2787980025" sldId="379"/>
            <ac:picMk id="4" creationId="{A9F7C56E-2333-43FD-9382-7C989DAB6440}"/>
          </ac:picMkLst>
        </pc:picChg>
        <pc:picChg chg="add mod">
          <ac:chgData name="Yoshioka Reiji" userId="23c06a80382ba5b9" providerId="LiveId" clId="{2C9DAFCB-A85B-4F92-ADAB-A443D63C068C}" dt="2019-05-25T12:06:55.478" v="1069" actId="1035"/>
          <ac:picMkLst>
            <pc:docMk/>
            <pc:sldMk cId="2787980025" sldId="379"/>
            <ac:picMk id="18" creationId="{166A8C16-8870-4387-943D-7E447D539A09}"/>
          </ac:picMkLst>
        </pc:picChg>
        <pc:picChg chg="mod">
          <ac:chgData name="Yoshioka Reiji" userId="23c06a80382ba5b9" providerId="LiveId" clId="{2C9DAFCB-A85B-4F92-ADAB-A443D63C068C}" dt="2019-05-25T12:07:08.908" v="1136" actId="1037"/>
          <ac:picMkLst>
            <pc:docMk/>
            <pc:sldMk cId="2787980025" sldId="379"/>
            <ac:picMk id="48" creationId="{4027F682-32C0-4265-BE2F-E209CFB1BAF5}"/>
          </ac:picMkLst>
        </pc:picChg>
        <pc:picChg chg="add mod">
          <ac:chgData name="Yoshioka Reiji" userId="23c06a80382ba5b9" providerId="LiveId" clId="{2C9DAFCB-A85B-4F92-ADAB-A443D63C068C}" dt="2019-05-25T12:03:11.443" v="1002" actId="164"/>
          <ac:picMkLst>
            <pc:docMk/>
            <pc:sldMk cId="2787980025" sldId="379"/>
            <ac:picMk id="2050" creationId="{8FD40E87-C803-4BB1-9278-381975FEFD18}"/>
          </ac:picMkLst>
        </pc:picChg>
        <pc:picChg chg="del">
          <ac:chgData name="Yoshioka Reiji" userId="23c06a80382ba5b9" providerId="LiveId" clId="{2C9DAFCB-A85B-4F92-ADAB-A443D63C068C}" dt="2019-05-25T12:01:59.527" v="900" actId="478"/>
          <ac:picMkLst>
            <pc:docMk/>
            <pc:sldMk cId="2787980025" sldId="379"/>
            <ac:picMk id="2052" creationId="{433C979D-B7C9-4422-A138-5821AD4BC373}"/>
          </ac:picMkLst>
        </pc:picChg>
        <pc:picChg chg="del mod topLvl">
          <ac:chgData name="Yoshioka Reiji" userId="23c06a80382ba5b9" providerId="LiveId" clId="{2C9DAFCB-A85B-4F92-ADAB-A443D63C068C}" dt="2019-05-25T12:02:50.401" v="972" actId="478"/>
          <ac:picMkLst>
            <pc:docMk/>
            <pc:sldMk cId="2787980025" sldId="379"/>
            <ac:picMk id="2056" creationId="{FE05ADF9-42F2-4E90-A85C-B92EBA559796}"/>
          </ac:picMkLst>
        </pc:picChg>
        <pc:picChg chg="del mod">
          <ac:chgData name="Yoshioka Reiji" userId="23c06a80382ba5b9" providerId="LiveId" clId="{2C9DAFCB-A85B-4F92-ADAB-A443D63C068C}" dt="2019-05-25T12:04:52.891" v="1008" actId="478"/>
          <ac:picMkLst>
            <pc:docMk/>
            <pc:sldMk cId="2787980025" sldId="379"/>
            <ac:picMk id="2058" creationId="{57C844EA-2D8D-4FFF-9C72-230FF22A4876}"/>
          </ac:picMkLst>
        </pc:picChg>
        <pc:picChg chg="mod">
          <ac:chgData name="Yoshioka Reiji" userId="23c06a80382ba5b9" providerId="LiveId" clId="{2C9DAFCB-A85B-4F92-ADAB-A443D63C068C}" dt="2019-05-25T12:05:48.183" v="1019" actId="164"/>
          <ac:picMkLst>
            <pc:docMk/>
            <pc:sldMk cId="2787980025" sldId="379"/>
            <ac:picMk id="20484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2:05:48.183" v="1019" actId="164"/>
          <ac:picMkLst>
            <pc:docMk/>
            <pc:sldMk cId="2787980025" sldId="379"/>
            <ac:picMk id="20485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2:05:48.183" v="1019" actId="164"/>
          <ac:picMkLst>
            <pc:docMk/>
            <pc:sldMk cId="2787980025" sldId="379"/>
            <ac:picMk id="20486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2:05:48.183" v="1019" actId="164"/>
          <ac:picMkLst>
            <pc:docMk/>
            <pc:sldMk cId="2787980025" sldId="379"/>
            <ac:picMk id="20489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2:07:14.919" v="1139" actId="1035"/>
          <ac:picMkLst>
            <pc:docMk/>
            <pc:sldMk cId="2787980025" sldId="379"/>
            <ac:picMk id="20506" creationId="{00000000-0000-0000-0000-000000000000}"/>
          </ac:picMkLst>
        </pc:picChg>
        <pc:picChg chg="mod">
          <ac:chgData name="Yoshioka Reiji" userId="23c06a80382ba5b9" providerId="LiveId" clId="{2C9DAFCB-A85B-4F92-ADAB-A443D63C068C}" dt="2019-05-25T12:06:55.478" v="1069" actId="1035"/>
          <ac:picMkLst>
            <pc:docMk/>
            <pc:sldMk cId="2787980025" sldId="379"/>
            <ac:picMk id="20508" creationId="{00000000-0000-0000-0000-000000000000}"/>
          </ac:picMkLst>
        </pc:picChg>
      </pc:sldChg>
      <pc:sldChg chg="modSp">
        <pc:chgData name="Yoshioka Reiji" userId="23c06a80382ba5b9" providerId="LiveId" clId="{2C9DAFCB-A85B-4F92-ADAB-A443D63C068C}" dt="2019-05-25T12:09:29.821" v="1225" actId="1037"/>
        <pc:sldMkLst>
          <pc:docMk/>
          <pc:sldMk cId="1940759754" sldId="380"/>
        </pc:sldMkLst>
        <pc:spChg chg="mod">
          <ac:chgData name="Yoshioka Reiji" userId="23c06a80382ba5b9" providerId="LiveId" clId="{2C9DAFCB-A85B-4F92-ADAB-A443D63C068C}" dt="2019-05-25T12:08:49.382" v="1201" actId="20577"/>
          <ac:spMkLst>
            <pc:docMk/>
            <pc:sldMk cId="1940759754" sldId="380"/>
            <ac:spMk id="6" creationId="{4835554B-0755-43E5-8A80-77F41588972D}"/>
          </ac:spMkLst>
        </pc:spChg>
        <pc:spChg chg="mod">
          <ac:chgData name="Yoshioka Reiji" userId="23c06a80382ba5b9" providerId="LiveId" clId="{2C9DAFCB-A85B-4F92-ADAB-A443D63C068C}" dt="2019-05-25T12:09:17.145" v="1212" actId="14100"/>
          <ac:spMkLst>
            <pc:docMk/>
            <pc:sldMk cId="1940759754" sldId="380"/>
            <ac:spMk id="17" creationId="{2EE13859-B1DA-4A27-A575-6AC7E381FFDB}"/>
          </ac:spMkLst>
        </pc:spChg>
        <pc:grpChg chg="mod">
          <ac:chgData name="Yoshioka Reiji" userId="23c06a80382ba5b9" providerId="LiveId" clId="{2C9DAFCB-A85B-4F92-ADAB-A443D63C068C}" dt="2019-05-25T12:09:29.821" v="1225" actId="1037"/>
          <ac:grpSpMkLst>
            <pc:docMk/>
            <pc:sldMk cId="1940759754" sldId="380"/>
            <ac:grpSpMk id="16" creationId="{20E63708-63F7-4650-94FE-01EEAFB29819}"/>
          </ac:grpSpMkLst>
        </pc:grpChg>
      </pc:sldChg>
      <pc:sldChg chg="addSp delSp modSp modAnim">
        <pc:chgData name="Yoshioka Reiji" userId="23c06a80382ba5b9" providerId="LiveId" clId="{2C9DAFCB-A85B-4F92-ADAB-A443D63C068C}" dt="2019-05-30T01:24:51.934" v="3674"/>
        <pc:sldMkLst>
          <pc:docMk/>
          <pc:sldMk cId="974152705" sldId="381"/>
        </pc:sldMkLst>
        <pc:spChg chg="mod">
          <ac:chgData name="Yoshioka Reiji" userId="23c06a80382ba5b9" providerId="LiveId" clId="{2C9DAFCB-A85B-4F92-ADAB-A443D63C068C}" dt="2019-05-25T12:10:43.367" v="1273" actId="1037"/>
          <ac:spMkLst>
            <pc:docMk/>
            <pc:sldMk cId="974152705" sldId="381"/>
            <ac:spMk id="5" creationId="{FADCD9B4-C00E-43F7-835F-277FB2A54CA7}"/>
          </ac:spMkLst>
        </pc:spChg>
        <pc:spChg chg="mod topLvl">
          <ac:chgData name="Yoshioka Reiji" userId="23c06a80382ba5b9" providerId="LiveId" clId="{2C9DAFCB-A85B-4F92-ADAB-A443D63C068C}" dt="2019-05-30T01:24:35.060" v="3673" actId="164"/>
          <ac:spMkLst>
            <pc:docMk/>
            <pc:sldMk cId="974152705" sldId="381"/>
            <ac:spMk id="25" creationId="{95FFE6C1-8B33-42D1-B7AF-979C708B1431}"/>
          </ac:spMkLst>
        </pc:spChg>
        <pc:grpChg chg="add mod">
          <ac:chgData name="Yoshioka Reiji" userId="23c06a80382ba5b9" providerId="LiveId" clId="{2C9DAFCB-A85B-4F92-ADAB-A443D63C068C}" dt="2019-05-30T01:24:35.060" v="3673" actId="164"/>
          <ac:grpSpMkLst>
            <pc:docMk/>
            <pc:sldMk cId="974152705" sldId="381"/>
            <ac:grpSpMk id="6" creationId="{635EC9C4-003D-4E91-8F9A-E60B28B3B413}"/>
          </ac:grpSpMkLst>
        </pc:grpChg>
        <pc:grpChg chg="del">
          <ac:chgData name="Yoshioka Reiji" userId="23c06a80382ba5b9" providerId="LiveId" clId="{2C9DAFCB-A85B-4F92-ADAB-A443D63C068C}" dt="2019-05-30T01:16:34.737" v="3425" actId="165"/>
          <ac:grpSpMkLst>
            <pc:docMk/>
            <pc:sldMk cId="974152705" sldId="381"/>
            <ac:grpSpMk id="24" creationId="{1E804EE3-9B1E-4918-8685-831858FFE2B8}"/>
          </ac:grpSpMkLst>
        </pc:grpChg>
        <pc:picChg chg="mod">
          <ac:chgData name="Yoshioka Reiji" userId="23c06a80382ba5b9" providerId="LiveId" clId="{2C9DAFCB-A85B-4F92-ADAB-A443D63C068C}" dt="2019-05-25T12:10:43.367" v="1273" actId="1037"/>
          <ac:picMkLst>
            <pc:docMk/>
            <pc:sldMk cId="974152705" sldId="381"/>
            <ac:picMk id="9" creationId="{2704AAC3-3758-4ECB-9E50-8826BF880EAC}"/>
          </ac:picMkLst>
        </pc:picChg>
        <pc:picChg chg="mod topLvl">
          <ac:chgData name="Yoshioka Reiji" userId="23c06a80382ba5b9" providerId="LiveId" clId="{2C9DAFCB-A85B-4F92-ADAB-A443D63C068C}" dt="2019-05-30T01:24:35.060" v="3673" actId="164"/>
          <ac:picMkLst>
            <pc:docMk/>
            <pc:sldMk cId="974152705" sldId="381"/>
            <ac:picMk id="26" creationId="{16190DC2-3C95-4D7C-9F0C-0618940297C8}"/>
          </ac:picMkLst>
        </pc:picChg>
        <pc:picChg chg="mod topLvl">
          <ac:chgData name="Yoshioka Reiji" userId="23c06a80382ba5b9" providerId="LiveId" clId="{2C9DAFCB-A85B-4F92-ADAB-A443D63C068C}" dt="2019-05-30T01:24:35.060" v="3673" actId="164"/>
          <ac:picMkLst>
            <pc:docMk/>
            <pc:sldMk cId="974152705" sldId="381"/>
            <ac:picMk id="27" creationId="{8915220C-5D57-45B5-BDD5-F0DA4F539CB7}"/>
          </ac:picMkLst>
        </pc:picChg>
        <pc:picChg chg="del mod topLvl">
          <ac:chgData name="Yoshioka Reiji" userId="23c06a80382ba5b9" providerId="LiveId" clId="{2C9DAFCB-A85B-4F92-ADAB-A443D63C068C}" dt="2019-05-30T01:20:19.335" v="3636" actId="478"/>
          <ac:picMkLst>
            <pc:docMk/>
            <pc:sldMk cId="974152705" sldId="381"/>
            <ac:picMk id="28" creationId="{9CFEB6F2-49FA-46BB-BBC6-F886CEB8BDE1}"/>
          </ac:picMkLst>
        </pc:picChg>
        <pc:picChg chg="mod topLvl">
          <ac:chgData name="Yoshioka Reiji" userId="23c06a80382ba5b9" providerId="LiveId" clId="{2C9DAFCB-A85B-4F92-ADAB-A443D63C068C}" dt="2019-05-30T01:24:35.060" v="3673" actId="164"/>
          <ac:picMkLst>
            <pc:docMk/>
            <pc:sldMk cId="974152705" sldId="381"/>
            <ac:picMk id="29" creationId="{C0EB0B1E-9812-44C3-92D2-E09D6B989128}"/>
          </ac:picMkLst>
        </pc:picChg>
        <pc:picChg chg="add mod">
          <ac:chgData name="Yoshioka Reiji" userId="23c06a80382ba5b9" providerId="LiveId" clId="{2C9DAFCB-A85B-4F92-ADAB-A443D63C068C}" dt="2019-05-30T01:24:35.060" v="3673" actId="164"/>
          <ac:picMkLst>
            <pc:docMk/>
            <pc:sldMk cId="974152705" sldId="381"/>
            <ac:picMk id="1026" creationId="{043E9CC8-B180-4B05-A493-A125251DF444}"/>
          </ac:picMkLst>
        </pc:picChg>
      </pc:sldChg>
      <pc:sldChg chg="addSp delSp modSp">
        <pc:chgData name="Yoshioka Reiji" userId="23c06a80382ba5b9" providerId="LiveId" clId="{2C9DAFCB-A85B-4F92-ADAB-A443D63C068C}" dt="2019-05-30T01:43:59.483" v="4029" actId="1036"/>
        <pc:sldMkLst>
          <pc:docMk/>
          <pc:sldMk cId="2694172070" sldId="382"/>
        </pc:sldMkLst>
        <pc:spChg chg="del">
          <ac:chgData name="Yoshioka Reiji" userId="23c06a80382ba5b9" providerId="LiveId" clId="{2C9DAFCB-A85B-4F92-ADAB-A443D63C068C}" dt="2019-05-25T12:17:13.269" v="1374" actId="478"/>
          <ac:spMkLst>
            <pc:docMk/>
            <pc:sldMk cId="2694172070" sldId="382"/>
            <ac:spMk id="6" creationId="{00000000-0000-0000-0000-000000000000}"/>
          </ac:spMkLst>
        </pc:spChg>
        <pc:spChg chg="add mod topLvl">
          <ac:chgData name="Yoshioka Reiji" userId="23c06a80382ba5b9" providerId="LiveId" clId="{2C9DAFCB-A85B-4F92-ADAB-A443D63C068C}" dt="2019-05-25T12:49:19.918" v="2815" actId="164"/>
          <ac:spMkLst>
            <pc:docMk/>
            <pc:sldMk cId="2694172070" sldId="382"/>
            <ac:spMk id="26" creationId="{E389C521-24B9-4F39-9C77-14CE029CE913}"/>
          </ac:spMkLst>
        </pc:spChg>
        <pc:spChg chg="add mod">
          <ac:chgData name="Yoshioka Reiji" userId="23c06a80382ba5b9" providerId="LiveId" clId="{2C9DAFCB-A85B-4F92-ADAB-A443D63C068C}" dt="2019-05-30T01:27:59.344" v="3798" actId="20577"/>
          <ac:spMkLst>
            <pc:docMk/>
            <pc:sldMk cId="2694172070" sldId="382"/>
            <ac:spMk id="28" creationId="{BA0CCFDD-9727-4FB0-9F44-E63028DDC470}"/>
          </ac:spMkLst>
        </pc:spChg>
        <pc:spChg chg="del mod">
          <ac:chgData name="Yoshioka Reiji" userId="23c06a80382ba5b9" providerId="LiveId" clId="{2C9DAFCB-A85B-4F92-ADAB-A443D63C068C}" dt="2019-05-25T12:24:38.260" v="1690" actId="478"/>
          <ac:spMkLst>
            <pc:docMk/>
            <pc:sldMk cId="2694172070" sldId="382"/>
            <ac:spMk id="31" creationId="{00000000-0000-0000-0000-000000000000}"/>
          </ac:spMkLst>
        </pc:spChg>
        <pc:spChg chg="del">
          <ac:chgData name="Yoshioka Reiji" userId="23c06a80382ba5b9" providerId="LiveId" clId="{2C9DAFCB-A85B-4F92-ADAB-A443D63C068C}" dt="2019-05-25T12:24:36.314" v="1689" actId="478"/>
          <ac:spMkLst>
            <pc:docMk/>
            <pc:sldMk cId="2694172070" sldId="382"/>
            <ac:spMk id="36" creationId="{00000000-0000-0000-0000-000000000000}"/>
          </ac:spMkLst>
        </pc:spChg>
        <pc:spChg chg="del">
          <ac:chgData name="Yoshioka Reiji" userId="23c06a80382ba5b9" providerId="LiveId" clId="{2C9DAFCB-A85B-4F92-ADAB-A443D63C068C}" dt="2019-05-25T12:17:13.269" v="1374" actId="478"/>
          <ac:spMkLst>
            <pc:docMk/>
            <pc:sldMk cId="2694172070" sldId="382"/>
            <ac:spMk id="37" creationId="{BD05E1FE-1010-4ABB-A016-F3C7BC069DCC}"/>
          </ac:spMkLst>
        </pc:spChg>
        <pc:spChg chg="add mod">
          <ac:chgData name="Yoshioka Reiji" userId="23c06a80382ba5b9" providerId="LiveId" clId="{2C9DAFCB-A85B-4F92-ADAB-A443D63C068C}" dt="2019-05-30T01:29:18.070" v="3859" actId="1038"/>
          <ac:spMkLst>
            <pc:docMk/>
            <pc:sldMk cId="2694172070" sldId="382"/>
            <ac:spMk id="38" creationId="{B90E44DF-480A-42B8-A9DE-28B93CAC8371}"/>
          </ac:spMkLst>
        </pc:spChg>
        <pc:spChg chg="add mod">
          <ac:chgData name="Yoshioka Reiji" userId="23c06a80382ba5b9" providerId="LiveId" clId="{2C9DAFCB-A85B-4F92-ADAB-A443D63C068C}" dt="2019-05-30T01:29:09.572" v="3853" actId="20577"/>
          <ac:spMkLst>
            <pc:docMk/>
            <pc:sldMk cId="2694172070" sldId="382"/>
            <ac:spMk id="39" creationId="{AE5C1CC0-93C8-4952-AE4E-B9BEE868BD71}"/>
          </ac:spMkLst>
        </pc:spChg>
        <pc:spChg chg="add mod">
          <ac:chgData name="Yoshioka Reiji" userId="23c06a80382ba5b9" providerId="LiveId" clId="{2C9DAFCB-A85B-4F92-ADAB-A443D63C068C}" dt="2019-05-30T01:43:36.242" v="4022" actId="1035"/>
          <ac:spMkLst>
            <pc:docMk/>
            <pc:sldMk cId="2694172070" sldId="382"/>
            <ac:spMk id="40" creationId="{A49B48F5-6EC5-456F-8F2E-981764F1FD1F}"/>
          </ac:spMkLst>
        </pc:spChg>
        <pc:spChg chg="mod">
          <ac:chgData name="Yoshioka Reiji" userId="23c06a80382ba5b9" providerId="LiveId" clId="{2C9DAFCB-A85B-4F92-ADAB-A443D63C068C}" dt="2019-05-25T12:28:10.325" v="1771" actId="14100"/>
          <ac:spMkLst>
            <pc:docMk/>
            <pc:sldMk cId="2694172070" sldId="382"/>
            <ac:spMk id="42" creationId="{FC18D6A4-6C60-4158-B08C-23726B822EEF}"/>
          </ac:spMkLst>
        </pc:spChg>
        <pc:spChg chg="mod">
          <ac:chgData name="Yoshioka Reiji" userId="23c06a80382ba5b9" providerId="LiveId" clId="{2C9DAFCB-A85B-4F92-ADAB-A443D63C068C}" dt="2019-05-25T12:28:32.653" v="1824" actId="1037"/>
          <ac:spMkLst>
            <pc:docMk/>
            <pc:sldMk cId="2694172070" sldId="382"/>
            <ac:spMk id="43" creationId="{B26F6B0B-129F-4E0B-9865-06C66DB9D731}"/>
          </ac:spMkLst>
        </pc:spChg>
        <pc:spChg chg="add mod topLvl">
          <ac:chgData name="Yoshioka Reiji" userId="23c06a80382ba5b9" providerId="LiveId" clId="{2C9DAFCB-A85B-4F92-ADAB-A443D63C068C}" dt="2019-05-25T12:49:25.870" v="2816" actId="164"/>
          <ac:spMkLst>
            <pc:docMk/>
            <pc:sldMk cId="2694172070" sldId="382"/>
            <ac:spMk id="47" creationId="{678BB8BA-F239-44FC-A3F9-4799A00A8938}"/>
          </ac:spMkLst>
        </pc:spChg>
        <pc:spChg chg="add del mod">
          <ac:chgData name="Yoshioka Reiji" userId="23c06a80382ba5b9" providerId="LiveId" clId="{2C9DAFCB-A85B-4F92-ADAB-A443D63C068C}" dt="2019-05-25T12:50:36.972" v="2863"/>
          <ac:spMkLst>
            <pc:docMk/>
            <pc:sldMk cId="2694172070" sldId="382"/>
            <ac:spMk id="52" creationId="{5BC37ADA-3953-40CD-B0D3-6C1A043BDB21}"/>
          </ac:spMkLst>
        </pc:spChg>
        <pc:spChg chg="add mod topLvl">
          <ac:chgData name="Yoshioka Reiji" userId="23c06a80382ba5b9" providerId="LiveId" clId="{2C9DAFCB-A85B-4F92-ADAB-A443D63C068C}" dt="2019-05-25T12:49:30.894" v="2817" actId="164"/>
          <ac:spMkLst>
            <pc:docMk/>
            <pc:sldMk cId="2694172070" sldId="382"/>
            <ac:spMk id="54" creationId="{089B536B-3F05-4276-8E33-9AD25CB73F34}"/>
          </ac:spMkLst>
        </pc:spChg>
        <pc:spChg chg="add mod">
          <ac:chgData name="Yoshioka Reiji" userId="23c06a80382ba5b9" providerId="LiveId" clId="{2C9DAFCB-A85B-4F92-ADAB-A443D63C068C}" dt="2019-05-25T13:00:54.164" v="3413" actId="207"/>
          <ac:spMkLst>
            <pc:docMk/>
            <pc:sldMk cId="2694172070" sldId="382"/>
            <ac:spMk id="62" creationId="{946C0EA6-9DC4-43A3-947C-E2822EE355AF}"/>
          </ac:spMkLst>
        </pc:spChg>
        <pc:spChg chg="mod">
          <ac:chgData name="Yoshioka Reiji" userId="23c06a80382ba5b9" providerId="LiveId" clId="{2C9DAFCB-A85B-4F92-ADAB-A443D63C068C}" dt="2019-05-30T01:29:46.224" v="3874" actId="1036"/>
          <ac:spMkLst>
            <pc:docMk/>
            <pc:sldMk cId="2694172070" sldId="382"/>
            <ac:spMk id="69" creationId="{1F88D191-2A20-4166-A467-9B3D6E7694B8}"/>
          </ac:spMkLst>
        </pc:spChg>
        <pc:spChg chg="add mod">
          <ac:chgData name="Yoshioka Reiji" userId="23c06a80382ba5b9" providerId="LiveId" clId="{2C9DAFCB-A85B-4F92-ADAB-A443D63C068C}" dt="2019-05-30T01:29:53.352" v="3884" actId="1035"/>
          <ac:spMkLst>
            <pc:docMk/>
            <pc:sldMk cId="2694172070" sldId="382"/>
            <ac:spMk id="71" creationId="{BBEFAE68-7B0C-4A82-A558-D21ED039F0B2}"/>
          </ac:spMkLst>
        </pc:spChg>
        <pc:grpChg chg="del">
          <ac:chgData name="Yoshioka Reiji" userId="23c06a80382ba5b9" providerId="LiveId" clId="{2C9DAFCB-A85B-4F92-ADAB-A443D63C068C}" dt="2019-05-25T12:24:31.364" v="1687" actId="478"/>
          <ac:grpSpMkLst>
            <pc:docMk/>
            <pc:sldMk cId="2694172070" sldId="382"/>
            <ac:grpSpMk id="32" creationId="{00000000-0000-0000-0000-000000000000}"/>
          </ac:grpSpMkLst>
        </pc:grpChg>
        <pc:grpChg chg="del">
          <ac:chgData name="Yoshioka Reiji" userId="23c06a80382ba5b9" providerId="LiveId" clId="{2C9DAFCB-A85B-4F92-ADAB-A443D63C068C}" dt="2019-05-25T12:24:34.951" v="1688" actId="478"/>
          <ac:grpSpMkLst>
            <pc:docMk/>
            <pc:sldMk cId="2694172070" sldId="382"/>
            <ac:grpSpMk id="35" creationId="{00000000-0000-0000-0000-000000000000}"/>
          </ac:grpSpMkLst>
        </pc:grpChg>
        <pc:grpChg chg="add mod">
          <ac:chgData name="Yoshioka Reiji" userId="23c06a80382ba5b9" providerId="LiveId" clId="{2C9DAFCB-A85B-4F92-ADAB-A443D63C068C}" dt="2019-05-30T01:43:36.242" v="4022" actId="1035"/>
          <ac:grpSpMkLst>
            <pc:docMk/>
            <pc:sldMk cId="2694172070" sldId="382"/>
            <ac:grpSpMk id="41" creationId="{3DF4C487-46DA-4516-BA0C-42F26BB5AE43}"/>
          </ac:grpSpMkLst>
        </pc:grpChg>
        <pc:grpChg chg="add del mod">
          <ac:chgData name="Yoshioka Reiji" userId="23c06a80382ba5b9" providerId="LiveId" clId="{2C9DAFCB-A85B-4F92-ADAB-A443D63C068C}" dt="2019-05-25T12:35:46.008" v="2169" actId="165"/>
          <ac:grpSpMkLst>
            <pc:docMk/>
            <pc:sldMk cId="2694172070" sldId="382"/>
            <ac:grpSpMk id="46" creationId="{9F38526F-07E6-4288-9508-F68F0EC837D0}"/>
          </ac:grpSpMkLst>
        </pc:grpChg>
        <pc:grpChg chg="add del mod">
          <ac:chgData name="Yoshioka Reiji" userId="23c06a80382ba5b9" providerId="LiveId" clId="{2C9DAFCB-A85B-4F92-ADAB-A443D63C068C}" dt="2019-05-25T12:49:13.348" v="2814" actId="165"/>
          <ac:grpSpMkLst>
            <pc:docMk/>
            <pc:sldMk cId="2694172070" sldId="382"/>
            <ac:grpSpMk id="48" creationId="{0DFE60A5-3901-431C-AC51-F1C4E717494F}"/>
          </ac:grpSpMkLst>
        </pc:grpChg>
        <pc:grpChg chg="add mod">
          <ac:chgData name="Yoshioka Reiji" userId="23c06a80382ba5b9" providerId="LiveId" clId="{2C9DAFCB-A85B-4F92-ADAB-A443D63C068C}" dt="2019-05-30T01:43:45.082" v="4026" actId="1035"/>
          <ac:grpSpMkLst>
            <pc:docMk/>
            <pc:sldMk cId="2694172070" sldId="382"/>
            <ac:grpSpMk id="49" creationId="{E7884CAC-0187-490D-B79B-ECEDBF74866D}"/>
          </ac:grpSpMkLst>
        </pc:grpChg>
        <pc:grpChg chg="add mod">
          <ac:chgData name="Yoshioka Reiji" userId="23c06a80382ba5b9" providerId="LiveId" clId="{2C9DAFCB-A85B-4F92-ADAB-A443D63C068C}" dt="2019-05-30T01:43:59.483" v="4029" actId="1036"/>
          <ac:grpSpMkLst>
            <pc:docMk/>
            <pc:sldMk cId="2694172070" sldId="382"/>
            <ac:grpSpMk id="50" creationId="{634CD7D3-3574-443B-AD42-8907A06C1149}"/>
          </ac:grpSpMkLst>
        </pc:grpChg>
        <pc:grpChg chg="add mod">
          <ac:chgData name="Yoshioka Reiji" userId="23c06a80382ba5b9" providerId="LiveId" clId="{2C9DAFCB-A85B-4F92-ADAB-A443D63C068C}" dt="2019-05-30T01:43:45.082" v="4026" actId="1035"/>
          <ac:grpSpMkLst>
            <pc:docMk/>
            <pc:sldMk cId="2694172070" sldId="382"/>
            <ac:grpSpMk id="51" creationId="{255BB80D-DD8E-41F8-BE6F-55C1F2FAA287}"/>
          </ac:grpSpMkLst>
        </pc:grpChg>
        <pc:grpChg chg="add mod">
          <ac:chgData name="Yoshioka Reiji" userId="23c06a80382ba5b9" providerId="LiveId" clId="{2C9DAFCB-A85B-4F92-ADAB-A443D63C068C}" dt="2019-05-30T01:30:07.572" v="3921" actId="1038"/>
          <ac:grpSpMkLst>
            <pc:docMk/>
            <pc:sldMk cId="2694172070" sldId="382"/>
            <ac:grpSpMk id="56" creationId="{658A26A5-B273-42E7-BBD1-FBF5BFC2F706}"/>
          </ac:grpSpMkLst>
        </pc:grpChg>
        <pc:grpChg chg="add del mod">
          <ac:chgData name="Yoshioka Reiji" userId="23c06a80382ba5b9" providerId="LiveId" clId="{2C9DAFCB-A85B-4F92-ADAB-A443D63C068C}" dt="2019-05-25T12:51:03.063" v="2887" actId="478"/>
          <ac:grpSpMkLst>
            <pc:docMk/>
            <pc:sldMk cId="2694172070" sldId="382"/>
            <ac:grpSpMk id="68" creationId="{AA339D55-D6D0-4932-8806-EDCC6035D91A}"/>
          </ac:grpSpMkLst>
        </pc:grpChg>
        <pc:picChg chg="add del mod">
          <ac:chgData name="Yoshioka Reiji" userId="23c06a80382ba5b9" providerId="LiveId" clId="{2C9DAFCB-A85B-4F92-ADAB-A443D63C068C}" dt="2019-05-25T12:34:33.982" v="2054" actId="478"/>
          <ac:picMkLst>
            <pc:docMk/>
            <pc:sldMk cId="2694172070" sldId="382"/>
            <ac:picMk id="44" creationId="{3D2A7B59-241C-4291-8176-5CB96177858F}"/>
          </ac:picMkLst>
        </pc:picChg>
        <pc:picChg chg="add del mod">
          <ac:chgData name="Yoshioka Reiji" userId="23c06a80382ba5b9" providerId="LiveId" clId="{2C9DAFCB-A85B-4F92-ADAB-A443D63C068C}" dt="2019-05-25T12:34:35.923" v="2055" actId="478"/>
          <ac:picMkLst>
            <pc:docMk/>
            <pc:sldMk cId="2694172070" sldId="382"/>
            <ac:picMk id="45" creationId="{25E7BED6-715A-402C-899D-15E2D6A0D16D}"/>
          </ac:picMkLst>
        </pc:picChg>
        <pc:picChg chg="add del mod">
          <ac:chgData name="Yoshioka Reiji" userId="23c06a80382ba5b9" providerId="LiveId" clId="{2C9DAFCB-A85B-4F92-ADAB-A443D63C068C}" dt="2019-05-25T12:39:29.999" v="2439" actId="478"/>
          <ac:picMkLst>
            <pc:docMk/>
            <pc:sldMk cId="2694172070" sldId="382"/>
            <ac:picMk id="53" creationId="{CCFE2208-CEF2-4C86-B24D-CA5186DF12FC}"/>
          </ac:picMkLst>
        </pc:picChg>
        <pc:picChg chg="add del mod">
          <ac:chgData name="Yoshioka Reiji" userId="23c06a80382ba5b9" providerId="LiveId" clId="{2C9DAFCB-A85B-4F92-ADAB-A443D63C068C}" dt="2019-05-25T12:39:46.091" v="2441" actId="478"/>
          <ac:picMkLst>
            <pc:docMk/>
            <pc:sldMk cId="2694172070" sldId="382"/>
            <ac:picMk id="55" creationId="{0227A908-FEDB-49E3-B639-CF50D6E32045}"/>
          </ac:picMkLst>
        </pc:picChg>
        <pc:picChg chg="add mod">
          <ac:chgData name="Yoshioka Reiji" userId="23c06a80382ba5b9" providerId="LiveId" clId="{2C9DAFCB-A85B-4F92-ADAB-A443D63C068C}" dt="2019-05-30T01:43:48.982" v="4027" actId="1035"/>
          <ac:picMkLst>
            <pc:docMk/>
            <pc:sldMk cId="2694172070" sldId="382"/>
            <ac:picMk id="59" creationId="{5D637A20-046A-48BB-9827-9A5A5B0A2BBE}"/>
          </ac:picMkLst>
        </pc:picChg>
        <pc:picChg chg="add del mod">
          <ac:chgData name="Yoshioka Reiji" userId="23c06a80382ba5b9" providerId="LiveId" clId="{2C9DAFCB-A85B-4F92-ADAB-A443D63C068C}" dt="2019-05-25T12:47:07.619" v="2757" actId="478"/>
          <ac:picMkLst>
            <pc:docMk/>
            <pc:sldMk cId="2694172070" sldId="382"/>
            <ac:picMk id="60" creationId="{4D0AD31A-61DB-4E5C-A211-EDCE1AC70E92}"/>
          </ac:picMkLst>
        </pc:picChg>
        <pc:picChg chg="add mod">
          <ac:chgData name="Yoshioka Reiji" userId="23c06a80382ba5b9" providerId="LiveId" clId="{2C9DAFCB-A85B-4F92-ADAB-A443D63C068C}" dt="2019-05-30T01:26:42.099" v="3739" actId="1036"/>
          <ac:picMkLst>
            <pc:docMk/>
            <pc:sldMk cId="2694172070" sldId="382"/>
            <ac:picMk id="63" creationId="{ABCC5BD9-8D69-42A7-90CC-0BA64661E681}"/>
          </ac:picMkLst>
        </pc:picChg>
        <pc:picChg chg="del">
          <ac:chgData name="Yoshioka Reiji" userId="23c06a80382ba5b9" providerId="LiveId" clId="{2C9DAFCB-A85B-4F92-ADAB-A443D63C068C}" dt="2019-05-25T12:51:03.063" v="2887" actId="478"/>
          <ac:picMkLst>
            <pc:docMk/>
            <pc:sldMk cId="2694172070" sldId="382"/>
            <ac:picMk id="70" creationId="{B08E9F54-D696-4BE6-873D-D99F5403E1B8}"/>
          </ac:picMkLst>
        </pc:picChg>
        <pc:picChg chg="add mod">
          <ac:chgData name="Yoshioka Reiji" userId="23c06a80382ba5b9" providerId="LiveId" clId="{2C9DAFCB-A85B-4F92-ADAB-A443D63C068C}" dt="2019-05-30T01:28:54.632" v="3839" actId="1038"/>
          <ac:picMkLst>
            <pc:docMk/>
            <pc:sldMk cId="2694172070" sldId="382"/>
            <ac:picMk id="3074" creationId="{28339580-2EE6-481D-8C13-AC9A32053E46}"/>
          </ac:picMkLst>
        </pc:picChg>
        <pc:picChg chg="add mod topLvl">
          <ac:chgData name="Yoshioka Reiji" userId="23c06a80382ba5b9" providerId="LiveId" clId="{2C9DAFCB-A85B-4F92-ADAB-A443D63C068C}" dt="2019-05-25T12:49:19.918" v="2815" actId="164"/>
          <ac:picMkLst>
            <pc:docMk/>
            <pc:sldMk cId="2694172070" sldId="382"/>
            <ac:picMk id="3076" creationId="{BFA669A7-DE43-4B48-B66F-F19BE92393E9}"/>
          </ac:picMkLst>
        </pc:picChg>
        <pc:picChg chg="add del mod">
          <ac:chgData name="Yoshioka Reiji" userId="23c06a80382ba5b9" providerId="LiveId" clId="{2C9DAFCB-A85B-4F92-ADAB-A443D63C068C}" dt="2019-05-25T12:37:50.168" v="2342" actId="478"/>
          <ac:picMkLst>
            <pc:docMk/>
            <pc:sldMk cId="2694172070" sldId="382"/>
            <ac:picMk id="3078" creationId="{66E1A7F8-3A54-4187-BDFB-D71293939101}"/>
          </ac:picMkLst>
        </pc:picChg>
        <pc:picChg chg="add del mod">
          <ac:chgData name="Yoshioka Reiji" userId="23c06a80382ba5b9" providerId="LiveId" clId="{2C9DAFCB-A85B-4F92-ADAB-A443D63C068C}" dt="2019-05-25T12:38:20.768" v="2382" actId="478"/>
          <ac:picMkLst>
            <pc:docMk/>
            <pc:sldMk cId="2694172070" sldId="382"/>
            <ac:picMk id="3080" creationId="{845EA530-E3B4-4CC6-BE60-B5ADB30EC0FE}"/>
          </ac:picMkLst>
        </pc:picChg>
        <pc:picChg chg="add mod topLvl">
          <ac:chgData name="Yoshioka Reiji" userId="23c06a80382ba5b9" providerId="LiveId" clId="{2C9DAFCB-A85B-4F92-ADAB-A443D63C068C}" dt="2019-05-25T12:49:25.870" v="2816" actId="164"/>
          <ac:picMkLst>
            <pc:docMk/>
            <pc:sldMk cId="2694172070" sldId="382"/>
            <ac:picMk id="3082" creationId="{C69ED46D-5681-4782-9D0F-B633D2B4E7F4}"/>
          </ac:picMkLst>
        </pc:picChg>
        <pc:picChg chg="add del mod">
          <ac:chgData name="Yoshioka Reiji" userId="23c06a80382ba5b9" providerId="LiveId" clId="{2C9DAFCB-A85B-4F92-ADAB-A443D63C068C}" dt="2019-05-25T12:41:53.064" v="2658" actId="478"/>
          <ac:picMkLst>
            <pc:docMk/>
            <pc:sldMk cId="2694172070" sldId="382"/>
            <ac:picMk id="3084" creationId="{21375BDA-15EF-4254-8128-DA413E5A63FC}"/>
          </ac:picMkLst>
        </pc:picChg>
        <pc:picChg chg="add mod topLvl">
          <ac:chgData name="Yoshioka Reiji" userId="23c06a80382ba5b9" providerId="LiveId" clId="{2C9DAFCB-A85B-4F92-ADAB-A443D63C068C}" dt="2019-05-25T12:49:30.894" v="2817" actId="164"/>
          <ac:picMkLst>
            <pc:docMk/>
            <pc:sldMk cId="2694172070" sldId="382"/>
            <ac:picMk id="3086" creationId="{D32CB782-7FD4-4272-BB27-CDB67A3830BE}"/>
          </ac:picMkLst>
        </pc:picChg>
        <pc:picChg chg="add mod">
          <ac:chgData name="Yoshioka Reiji" userId="23c06a80382ba5b9" providerId="LiveId" clId="{2C9DAFCB-A85B-4F92-ADAB-A443D63C068C}" dt="2019-05-30T01:43:48.982" v="4027" actId="1035"/>
          <ac:picMkLst>
            <pc:docMk/>
            <pc:sldMk cId="2694172070" sldId="382"/>
            <ac:picMk id="3088" creationId="{C00BD327-10AB-4BD3-90E1-DE2370A3B429}"/>
          </ac:picMkLst>
        </pc:picChg>
        <pc:picChg chg="add mod">
          <ac:chgData name="Yoshioka Reiji" userId="23c06a80382ba5b9" providerId="LiveId" clId="{2C9DAFCB-A85B-4F92-ADAB-A443D63C068C}" dt="2019-05-25T12:53:56.269" v="3086" actId="164"/>
          <ac:picMkLst>
            <pc:docMk/>
            <pc:sldMk cId="2694172070" sldId="382"/>
            <ac:picMk id="3090" creationId="{87D12776-5A56-42C0-BF50-FDE9779535EB}"/>
          </ac:picMkLst>
        </pc:picChg>
        <pc:picChg chg="add mod">
          <ac:chgData name="Yoshioka Reiji" userId="23c06a80382ba5b9" providerId="LiveId" clId="{2C9DAFCB-A85B-4F92-ADAB-A443D63C068C}" dt="2019-05-25T12:53:56.269" v="3086" actId="164"/>
          <ac:picMkLst>
            <pc:docMk/>
            <pc:sldMk cId="2694172070" sldId="382"/>
            <ac:picMk id="3092" creationId="{E5D940D9-249E-4006-B7A1-A7554DAAC1D4}"/>
          </ac:picMkLst>
        </pc:picChg>
      </pc:sldChg>
    </pc:docChg>
  </pc:docChgLst>
  <pc:docChgLst>
    <pc:chgData name="Yoshioka Reiji" userId="23c06a80382ba5b9" providerId="LiveId" clId="{E4846816-A7C3-4787-BAF4-DF3D95F353AA}"/>
    <pc:docChg chg="undo redo custSel delSld modSld sldOrd">
      <pc:chgData name="Yoshioka Reiji" userId="23c06a80382ba5b9" providerId="LiveId" clId="{E4846816-A7C3-4787-BAF4-DF3D95F353AA}" dt="2019-05-16T13:47:47.069" v="3922" actId="1076"/>
      <pc:docMkLst>
        <pc:docMk/>
      </pc:docMkLst>
      <pc:sldChg chg="modSp">
        <pc:chgData name="Yoshioka Reiji" userId="23c06a80382ba5b9" providerId="LiveId" clId="{E4846816-A7C3-4787-BAF4-DF3D95F353AA}" dt="2019-05-16T12:50:38.538" v="1204" actId="1036"/>
        <pc:sldMkLst>
          <pc:docMk/>
          <pc:sldMk cId="0" sldId="260"/>
        </pc:sldMkLst>
        <pc:spChg chg="mod">
          <ac:chgData name="Yoshioka Reiji" userId="23c06a80382ba5b9" providerId="LiveId" clId="{E4846816-A7C3-4787-BAF4-DF3D95F353AA}" dt="2019-05-16T12:50:28.412" v="1200" actId="1036"/>
          <ac:spMkLst>
            <pc:docMk/>
            <pc:sldMk cId="0" sldId="260"/>
            <ac:spMk id="2" creationId="{02118C73-1530-43D8-ABEC-540F3B6A418F}"/>
          </ac:spMkLst>
        </pc:spChg>
        <pc:spChg chg="mod">
          <ac:chgData name="Yoshioka Reiji" userId="23c06a80382ba5b9" providerId="LiveId" clId="{E4846816-A7C3-4787-BAF4-DF3D95F353AA}" dt="2019-05-16T12:50:38.538" v="1204" actId="1036"/>
          <ac:spMkLst>
            <pc:docMk/>
            <pc:sldMk cId="0" sldId="260"/>
            <ac:spMk id="3" creationId="{9808D419-B7C6-4F31-AE50-480859253680}"/>
          </ac:spMkLst>
        </pc:spChg>
        <pc:picChg chg="mod">
          <ac:chgData name="Yoshioka Reiji" userId="23c06a80382ba5b9" providerId="LiveId" clId="{E4846816-A7C3-4787-BAF4-DF3D95F353AA}" dt="2019-05-16T12:50:31.528" v="1201" actId="1036"/>
          <ac:picMkLst>
            <pc:docMk/>
            <pc:sldMk cId="0" sldId="260"/>
            <ac:picMk id="6" creationId="{4A383F1B-0C97-46DE-8FD2-225706A5794E}"/>
          </ac:picMkLst>
        </pc:picChg>
      </pc:sldChg>
      <pc:sldChg chg="delSp modSp">
        <pc:chgData name="Yoshioka Reiji" userId="23c06a80382ba5b9" providerId="LiveId" clId="{E4846816-A7C3-4787-BAF4-DF3D95F353AA}" dt="2019-05-16T12:58:09.797" v="1528" actId="1035"/>
        <pc:sldMkLst>
          <pc:docMk/>
          <pc:sldMk cId="0" sldId="268"/>
        </pc:sldMkLst>
        <pc:spChg chg="mod">
          <ac:chgData name="Yoshioka Reiji" userId="23c06a80382ba5b9" providerId="LiveId" clId="{E4846816-A7C3-4787-BAF4-DF3D95F353AA}" dt="2019-05-16T12:50:56.844" v="1205" actId="2711"/>
          <ac:spMkLst>
            <pc:docMk/>
            <pc:sldMk cId="0" sldId="268"/>
            <ac:spMk id="2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2:50:59.046" v="1206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52:35.015" v="1303" actId="1036"/>
          <ac:spMkLst>
            <pc:docMk/>
            <pc:sldMk cId="0" sldId="268"/>
            <ac:spMk id="1229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52:41.907" v="1306" actId="1035"/>
          <ac:spMkLst>
            <pc:docMk/>
            <pc:sldMk cId="0" sldId="268"/>
            <ac:spMk id="1229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58:09.797" v="1528" actId="1035"/>
          <ac:spMkLst>
            <pc:docMk/>
            <pc:sldMk cId="0" sldId="268"/>
            <ac:spMk id="1229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58:02.336" v="1514" actId="1038"/>
          <ac:spMkLst>
            <pc:docMk/>
            <pc:sldMk cId="0" sldId="268"/>
            <ac:spMk id="12295" creationId="{00000000-0000-0000-0000-000000000000}"/>
          </ac:spMkLst>
        </pc:spChg>
        <pc:grpChg chg="mod">
          <ac:chgData name="Yoshioka Reiji" userId="23c06a80382ba5b9" providerId="LiveId" clId="{E4846816-A7C3-4787-BAF4-DF3D95F353AA}" dt="2019-05-16T12:52:41.907" v="1306" actId="1035"/>
          <ac:grpSpMkLst>
            <pc:docMk/>
            <pc:sldMk cId="0" sldId="268"/>
            <ac:grpSpMk id="8" creationId="{00000000-0000-0000-0000-000000000000}"/>
          </ac:grpSpMkLst>
        </pc:grpChg>
      </pc:sldChg>
      <pc:sldChg chg="addSp delSp modSp ord">
        <pc:chgData name="Yoshioka Reiji" userId="23c06a80382ba5b9" providerId="LiveId" clId="{E4846816-A7C3-4787-BAF4-DF3D95F353AA}" dt="2019-05-16T13:41:40.001" v="3609" actId="478"/>
        <pc:sldMkLst>
          <pc:docMk/>
          <pc:sldMk cId="0" sldId="269"/>
        </pc:sldMkLst>
        <pc:spChg chg="del mod">
          <ac:chgData name="Yoshioka Reiji" userId="23c06a80382ba5b9" providerId="LiveId" clId="{E4846816-A7C3-4787-BAF4-DF3D95F353AA}" dt="2019-05-16T13:41:40.001" v="3609" actId="478"/>
          <ac:spMkLst>
            <pc:docMk/>
            <pc:sldMk cId="0" sldId="269"/>
            <ac:spMk id="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1:13.783" v="2149" actId="1076"/>
          <ac:spMkLst>
            <pc:docMk/>
            <pc:sldMk cId="0" sldId="269"/>
            <ac:spMk id="3" creationId="{00000000-0000-0000-0000-000000000000}"/>
          </ac:spMkLst>
        </pc:spChg>
        <pc:spChg chg="add mod">
          <ac:chgData name="Yoshioka Reiji" userId="23c06a80382ba5b9" providerId="LiveId" clId="{E4846816-A7C3-4787-BAF4-DF3D95F353AA}" dt="2019-05-16T12:59:50.305" v="1614" actId="1076"/>
          <ac:spMkLst>
            <pc:docMk/>
            <pc:sldMk cId="0" sldId="269"/>
            <ac:spMk id="4" creationId="{494E8616-4DF5-43B9-8C66-C5FE09FAB4C8}"/>
          </ac:spMkLst>
        </pc:spChg>
        <pc:spChg chg="add mod">
          <ac:chgData name="Yoshioka Reiji" userId="23c06a80382ba5b9" providerId="LiveId" clId="{E4846816-A7C3-4787-BAF4-DF3D95F353AA}" dt="2019-05-16T13:13:57.738" v="2253" actId="1036"/>
          <ac:spMkLst>
            <pc:docMk/>
            <pc:sldMk cId="0" sldId="269"/>
            <ac:spMk id="5" creationId="{401DC68A-1985-43BB-AE39-1AB0E5FCFA15}"/>
          </ac:spMkLst>
        </pc:spChg>
        <pc:spChg chg="del mod">
          <ac:chgData name="Yoshioka Reiji" userId="23c06a80382ba5b9" providerId="LiveId" clId="{E4846816-A7C3-4787-BAF4-DF3D95F353AA}" dt="2019-05-16T13:05:10.764" v="1888" actId="478"/>
          <ac:spMkLst>
            <pc:docMk/>
            <pc:sldMk cId="0" sldId="269"/>
            <ac:spMk id="44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41:26.128" v="3608" actId="478"/>
          <ac:spMkLst>
            <pc:docMk/>
            <pc:sldMk cId="0" sldId="269"/>
            <ac:spMk id="45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46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47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48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49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2:59:51.593" v="1615" actId="478"/>
          <ac:spMkLst>
            <pc:docMk/>
            <pc:sldMk cId="0" sldId="269"/>
            <ac:spMk id="50" creationId="{00000000-0000-0000-0000-000000000000}"/>
          </ac:spMkLst>
        </pc:spChg>
        <pc:spChg chg="add del mod">
          <ac:chgData name="Yoshioka Reiji" userId="23c06a80382ba5b9" providerId="LiveId" clId="{E4846816-A7C3-4787-BAF4-DF3D95F353AA}" dt="2019-05-16T13:41:40.001" v="3609" actId="478"/>
          <ac:spMkLst>
            <pc:docMk/>
            <pc:sldMk cId="0" sldId="269"/>
            <ac:spMk id="53" creationId="{E4685461-C875-44D4-B678-70339A5FD7B8}"/>
          </ac:spMkLst>
        </pc:spChg>
        <pc:spChg chg="add mod">
          <ac:chgData name="Yoshioka Reiji" userId="23c06a80382ba5b9" providerId="LiveId" clId="{E4846816-A7C3-4787-BAF4-DF3D95F353AA}" dt="2019-05-16T13:41:17.378" v="3606" actId="13926"/>
          <ac:spMkLst>
            <pc:docMk/>
            <pc:sldMk cId="0" sldId="269"/>
            <ac:spMk id="54" creationId="{72958349-E984-492F-A6D7-3E08D28341D9}"/>
          </ac:spMkLst>
        </pc:spChg>
        <pc:spChg chg="add mod">
          <ac:chgData name="Yoshioka Reiji" userId="23c06a80382ba5b9" providerId="LiveId" clId="{E4846816-A7C3-4787-BAF4-DF3D95F353AA}" dt="2019-05-16T13:12:10.849" v="2184" actId="1036"/>
          <ac:spMkLst>
            <pc:docMk/>
            <pc:sldMk cId="0" sldId="269"/>
            <ac:spMk id="55" creationId="{B55E112B-81CA-4D84-8FC4-C8638E56CD55}"/>
          </ac:spMkLst>
        </pc:spChg>
        <pc:spChg chg="mod">
          <ac:chgData name="Yoshioka Reiji" userId="23c06a80382ba5b9" providerId="LiveId" clId="{E4846816-A7C3-4787-BAF4-DF3D95F353AA}" dt="2019-05-16T12:59:00.331" v="1585" actId="404"/>
          <ac:spMkLst>
            <pc:docMk/>
            <pc:sldMk cId="0" sldId="269"/>
            <ac:spMk id="13314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2:59:17.827" v="1586" actId="478"/>
          <ac:spMkLst>
            <pc:docMk/>
            <pc:sldMk cId="0" sldId="269"/>
            <ac:spMk id="1331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1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1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3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2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30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06:13.304" v="1919" actId="478"/>
          <ac:spMkLst>
            <pc:docMk/>
            <pc:sldMk cId="0" sldId="269"/>
            <ac:spMk id="1333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41:22.862" v="3607" actId="13926"/>
          <ac:spMkLst>
            <pc:docMk/>
            <pc:sldMk cId="0" sldId="269"/>
            <ac:spMk id="1333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2:18.764" v="2188" actId="1037"/>
          <ac:spMkLst>
            <pc:docMk/>
            <pc:sldMk cId="0" sldId="269"/>
            <ac:spMk id="13333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06:32.672" v="1930" actId="478"/>
          <ac:spMkLst>
            <pc:docMk/>
            <pc:sldMk cId="0" sldId="269"/>
            <ac:spMk id="1333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2:22.498" v="2194" actId="1038"/>
          <ac:spMkLst>
            <pc:docMk/>
            <pc:sldMk cId="0" sldId="269"/>
            <ac:spMk id="13335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06:55.118" v="1966"/>
          <ac:spMkLst>
            <pc:docMk/>
            <pc:sldMk cId="0" sldId="269"/>
            <ac:spMk id="1333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3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3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3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7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4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5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5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5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3:54.136" v="2247" actId="1036"/>
          <ac:spMkLst>
            <pc:docMk/>
            <pc:sldMk cId="0" sldId="269"/>
            <ac:spMk id="13353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1335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41:13.260" v="3605" actId="13926"/>
          <ac:spMkLst>
            <pc:docMk/>
            <pc:sldMk cId="0" sldId="269"/>
            <ac:spMk id="14350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05:09.639" v="1887" actId="478"/>
          <ac:spMkLst>
            <pc:docMk/>
            <pc:sldMk cId="0" sldId="269"/>
            <ac:spMk id="14351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14361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13:39.382" v="2238" actId="478"/>
          <ac:spMkLst>
            <pc:docMk/>
            <pc:sldMk cId="0" sldId="269"/>
            <ac:spMk id="14379" creationId="{00000000-0000-0000-0000-000000000000}"/>
          </ac:spMkLst>
        </pc:spChg>
      </pc:sldChg>
      <pc:sldChg chg="addSp delSp modSp">
        <pc:chgData name="Yoshioka Reiji" userId="23c06a80382ba5b9" providerId="LiveId" clId="{E4846816-A7C3-4787-BAF4-DF3D95F353AA}" dt="2019-05-16T13:40:59.642" v="3604" actId="13926"/>
        <pc:sldMkLst>
          <pc:docMk/>
          <pc:sldMk cId="0" sldId="279"/>
        </pc:sldMkLst>
        <pc:spChg chg="mod">
          <ac:chgData name="Yoshioka Reiji" userId="23c06a80382ba5b9" providerId="LiveId" clId="{E4846816-A7C3-4787-BAF4-DF3D95F353AA}" dt="2019-05-16T13:14:18.394" v="2256" actId="2711"/>
          <ac:spMkLst>
            <pc:docMk/>
            <pc:sldMk cId="0" sldId="279"/>
            <ac:spMk id="2" creationId="{00000000-0000-0000-0000-000000000000}"/>
          </ac:spMkLst>
        </pc:spChg>
        <pc:spChg chg="add del mod">
          <ac:chgData name="Yoshioka Reiji" userId="23c06a80382ba5b9" providerId="LiveId" clId="{E4846816-A7C3-4787-BAF4-DF3D95F353AA}" dt="2019-05-16T13:16:19.688" v="2388" actId="478"/>
          <ac:spMkLst>
            <pc:docMk/>
            <pc:sldMk cId="0" sldId="279"/>
            <ac:spMk id="3" creationId="{39801C0A-1829-45D4-A3F4-62DD88D9D65D}"/>
          </ac:spMkLst>
        </pc:spChg>
        <pc:spChg chg="add mod topLvl">
          <ac:chgData name="Yoshioka Reiji" userId="23c06a80382ba5b9" providerId="LiveId" clId="{E4846816-A7C3-4787-BAF4-DF3D95F353AA}" dt="2019-05-16T13:40:59.642" v="3604" actId="13926"/>
          <ac:spMkLst>
            <pc:docMk/>
            <pc:sldMk cId="0" sldId="279"/>
            <ac:spMk id="4" creationId="{E1CA7ACE-A854-4C68-A4A1-F61A73EF47D4}"/>
          </ac:spMkLst>
        </pc:spChg>
        <pc:spChg chg="add mod">
          <ac:chgData name="Yoshioka Reiji" userId="23c06a80382ba5b9" providerId="LiveId" clId="{E4846816-A7C3-4787-BAF4-DF3D95F353AA}" dt="2019-05-16T13:40:16.054" v="3596" actId="13926"/>
          <ac:spMkLst>
            <pc:docMk/>
            <pc:sldMk cId="0" sldId="279"/>
            <ac:spMk id="6" creationId="{CC0351CD-B447-455A-A473-4F18FC7D4F05}"/>
          </ac:spMkLst>
        </pc:spChg>
        <pc:spChg chg="add mod">
          <ac:chgData name="Yoshioka Reiji" userId="23c06a80382ba5b9" providerId="LiveId" clId="{E4846816-A7C3-4787-BAF4-DF3D95F353AA}" dt="2019-05-16T13:40:31.174" v="3599" actId="13926"/>
          <ac:spMkLst>
            <pc:docMk/>
            <pc:sldMk cId="0" sldId="279"/>
            <ac:spMk id="7" creationId="{89324CB8-4B75-4BC4-B3DF-E8A432E39874}"/>
          </ac:spMkLst>
        </pc:spChg>
        <pc:spChg chg="add del mod">
          <ac:chgData name="Yoshioka Reiji" userId="23c06a80382ba5b9" providerId="LiveId" clId="{E4846816-A7C3-4787-BAF4-DF3D95F353AA}" dt="2019-05-16T13:27:37.185" v="3105"/>
          <ac:spMkLst>
            <pc:docMk/>
            <pc:sldMk cId="0" sldId="279"/>
            <ac:spMk id="8" creationId="{7FBA471F-35BE-4E2F-A503-C8197FEA03B9}"/>
          </ac:spMkLst>
        </pc:spChg>
        <pc:spChg chg="add del">
          <ac:chgData name="Yoshioka Reiji" userId="23c06a80382ba5b9" providerId="LiveId" clId="{E4846816-A7C3-4787-BAF4-DF3D95F353AA}" dt="2019-05-16T13:26:42.865" v="3091" actId="478"/>
          <ac:spMkLst>
            <pc:docMk/>
            <pc:sldMk cId="0" sldId="279"/>
            <ac:spMk id="9" creationId="{B287FA9D-6AEE-441E-B90A-2026A14985F5}"/>
          </ac:spMkLst>
        </pc:spChg>
        <pc:spChg chg="del mod">
          <ac:chgData name="Yoshioka Reiji" userId="23c06a80382ba5b9" providerId="LiveId" clId="{E4846816-A7C3-4787-BAF4-DF3D95F353AA}" dt="2019-05-16T13:19:22.773" v="2637" actId="478"/>
          <ac:spMkLst>
            <pc:docMk/>
            <pc:sldMk cId="0" sldId="279"/>
            <ac:spMk id="22" creationId="{00000000-0000-0000-0000-000000000000}"/>
          </ac:spMkLst>
        </pc:spChg>
        <pc:spChg chg="del mod topLvl">
          <ac:chgData name="Yoshioka Reiji" userId="23c06a80382ba5b9" providerId="LiveId" clId="{E4846816-A7C3-4787-BAF4-DF3D95F353AA}" dt="2019-05-16T13:40:42.902" v="3602" actId="478"/>
          <ac:spMkLst>
            <pc:docMk/>
            <pc:sldMk cId="0" sldId="279"/>
            <ac:spMk id="23" creationId="{00000000-0000-0000-0000-000000000000}"/>
          </ac:spMkLst>
        </pc:spChg>
        <pc:spChg chg="add del mod ord topLvl">
          <ac:chgData name="Yoshioka Reiji" userId="23c06a80382ba5b9" providerId="LiveId" clId="{E4846816-A7C3-4787-BAF4-DF3D95F353AA}" dt="2019-05-16T13:40:42.902" v="3602" actId="478"/>
          <ac:spMkLst>
            <pc:docMk/>
            <pc:sldMk cId="0" sldId="279"/>
            <ac:spMk id="26" creationId="{15BE3CC9-BB0A-44DE-A433-0DA9C5E85D4B}"/>
          </ac:spMkLst>
        </pc:spChg>
        <pc:spChg chg="add mod">
          <ac:chgData name="Yoshioka Reiji" userId="23c06a80382ba5b9" providerId="LiveId" clId="{E4846816-A7C3-4787-BAF4-DF3D95F353AA}" dt="2019-05-16T13:20:40.663" v="2683" actId="1035"/>
          <ac:spMkLst>
            <pc:docMk/>
            <pc:sldMk cId="0" sldId="279"/>
            <ac:spMk id="27" creationId="{76C98C68-78F2-4F72-BBB8-5198DC2BD48D}"/>
          </ac:spMkLst>
        </pc:spChg>
        <pc:spChg chg="del mod">
          <ac:chgData name="Yoshioka Reiji" userId="23c06a80382ba5b9" providerId="LiveId" clId="{E4846816-A7C3-4787-BAF4-DF3D95F353AA}" dt="2019-05-16T13:19:21.883" v="2636" actId="478"/>
          <ac:spMkLst>
            <pc:docMk/>
            <pc:sldMk cId="0" sldId="279"/>
            <ac:spMk id="33" creationId="{00000000-0000-0000-0000-000000000000}"/>
          </ac:spMkLst>
        </pc:spChg>
        <pc:spChg chg="add mod">
          <ac:chgData name="Yoshioka Reiji" userId="23c06a80382ba5b9" providerId="LiveId" clId="{E4846816-A7C3-4787-BAF4-DF3D95F353AA}" dt="2019-05-16T13:27:43.885" v="3106" actId="1076"/>
          <ac:spMkLst>
            <pc:docMk/>
            <pc:sldMk cId="0" sldId="279"/>
            <ac:spMk id="34" creationId="{01434633-E03D-45A5-B271-748607066009}"/>
          </ac:spMkLst>
        </pc:spChg>
        <pc:spChg chg="add del mod ord">
          <ac:chgData name="Yoshioka Reiji" userId="23c06a80382ba5b9" providerId="LiveId" clId="{E4846816-A7C3-4787-BAF4-DF3D95F353AA}" dt="2019-05-16T13:40:25.130" v="3598" actId="478"/>
          <ac:spMkLst>
            <pc:docMk/>
            <pc:sldMk cId="0" sldId="279"/>
            <ac:spMk id="35" creationId="{51F6C190-E20E-48F4-B6E1-0B8CEFDC94CF}"/>
          </ac:spMkLst>
        </pc:spChg>
        <pc:spChg chg="add del mod ord">
          <ac:chgData name="Yoshioka Reiji" userId="23c06a80382ba5b9" providerId="LiveId" clId="{E4846816-A7C3-4787-BAF4-DF3D95F353AA}" dt="2019-05-16T13:40:20.615" v="3597" actId="478"/>
          <ac:spMkLst>
            <pc:docMk/>
            <pc:sldMk cId="0" sldId="279"/>
            <ac:spMk id="36" creationId="{AB30B4A9-4EF4-4DC5-B316-D441B776A606}"/>
          </ac:spMkLst>
        </pc:spChg>
        <pc:spChg chg="mod">
          <ac:chgData name="Yoshioka Reiji" userId="23c06a80382ba5b9" providerId="LiveId" clId="{E4846816-A7C3-4787-BAF4-DF3D95F353AA}" dt="2019-05-16T13:14:47.030" v="2285" actId="404"/>
          <ac:spMkLst>
            <pc:docMk/>
            <pc:sldMk cId="0" sldId="279"/>
            <ac:spMk id="1433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3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7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4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3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4:57.769" v="2306" actId="1035"/>
          <ac:spMkLst>
            <pc:docMk/>
            <pc:sldMk cId="0" sldId="279"/>
            <ac:spMk id="1435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16:17.436" v="2387"/>
          <ac:spMkLst>
            <pc:docMk/>
            <pc:sldMk cId="0" sldId="279"/>
            <ac:spMk id="14357" creationId="{00000000-0000-0000-0000-000000000000}"/>
          </ac:spMkLst>
        </pc:spChg>
        <pc:grpChg chg="add del mod">
          <ac:chgData name="Yoshioka Reiji" userId="23c06a80382ba5b9" providerId="LiveId" clId="{E4846816-A7C3-4787-BAF4-DF3D95F353AA}" dt="2019-05-16T13:40:40.084" v="3601" actId="165"/>
          <ac:grpSpMkLst>
            <pc:docMk/>
            <pc:sldMk cId="0" sldId="279"/>
            <ac:grpSpMk id="5" creationId="{2FE69DD2-D602-4A63-A9AF-9906378A2F81}"/>
          </ac:grpSpMkLst>
        </pc:grpChg>
      </pc:sldChg>
      <pc:sldChg chg="modSp">
        <pc:chgData name="Yoshioka Reiji" userId="23c06a80382ba5b9" providerId="LiveId" clId="{E4846816-A7C3-4787-BAF4-DF3D95F353AA}" dt="2019-05-16T12:48:38.928" v="1054" actId="1037"/>
        <pc:sldMkLst>
          <pc:docMk/>
          <pc:sldMk cId="0" sldId="285"/>
        </pc:sldMkLst>
        <pc:spChg chg="mod">
          <ac:chgData name="Yoshioka Reiji" userId="23c06a80382ba5b9" providerId="LiveId" clId="{E4846816-A7C3-4787-BAF4-DF3D95F353AA}" dt="2019-05-16T12:47:13.111" v="914" actId="1038"/>
          <ac:spMkLst>
            <pc:docMk/>
            <pc:sldMk cId="0" sldId="285"/>
            <ac:spMk id="3" creationId="{535A0DCF-336A-498D-920E-2681B0903C5C}"/>
          </ac:spMkLst>
        </pc:spChg>
        <pc:spChg chg="mod">
          <ac:chgData name="Yoshioka Reiji" userId="23c06a80382ba5b9" providerId="LiveId" clId="{E4846816-A7C3-4787-BAF4-DF3D95F353AA}" dt="2019-05-16T12:48:38.928" v="1054" actId="1037"/>
          <ac:spMkLst>
            <pc:docMk/>
            <pc:sldMk cId="0" sldId="285"/>
            <ac:spMk id="4" creationId="{76677EDE-AEF2-44F7-AC00-B7AAFC89791A}"/>
          </ac:spMkLst>
        </pc:spChg>
        <pc:spChg chg="mod">
          <ac:chgData name="Yoshioka Reiji" userId="23c06a80382ba5b9" providerId="LiveId" clId="{E4846816-A7C3-4787-BAF4-DF3D95F353AA}" dt="2019-05-16T12:47:42.477" v="967" actId="2710"/>
          <ac:spMkLst>
            <pc:docMk/>
            <pc:sldMk cId="0" sldId="285"/>
            <ac:spMk id="6" creationId="{A5839A2D-68EA-470C-8FF4-1D5880928B84}"/>
          </ac:spMkLst>
        </pc:spChg>
        <pc:spChg chg="mod">
          <ac:chgData name="Yoshioka Reiji" userId="23c06a80382ba5b9" providerId="LiveId" clId="{E4846816-A7C3-4787-BAF4-DF3D95F353AA}" dt="2019-05-16T12:48:04.478" v="996" actId="1035"/>
          <ac:spMkLst>
            <pc:docMk/>
            <pc:sldMk cId="0" sldId="285"/>
            <ac:spMk id="7" creationId="{236E69F5-5F0D-4F4F-92CA-425EFAC51243}"/>
          </ac:spMkLst>
        </pc:spChg>
        <pc:spChg chg="mod">
          <ac:chgData name="Yoshioka Reiji" userId="23c06a80382ba5b9" providerId="LiveId" clId="{E4846816-A7C3-4787-BAF4-DF3D95F353AA}" dt="2019-05-16T12:48:27.114" v="1023" actId="1036"/>
          <ac:spMkLst>
            <pc:docMk/>
            <pc:sldMk cId="0" sldId="285"/>
            <ac:spMk id="8" creationId="{E7729B70-1DA0-4946-9E9B-3691F001D17B}"/>
          </ac:spMkLst>
        </pc:spChg>
        <pc:grpChg chg="mod">
          <ac:chgData name="Yoshioka Reiji" userId="23c06a80382ba5b9" providerId="LiveId" clId="{E4846816-A7C3-4787-BAF4-DF3D95F353AA}" dt="2019-05-16T12:48:29.879" v="1030" actId="1036"/>
          <ac:grpSpMkLst>
            <pc:docMk/>
            <pc:sldMk cId="0" sldId="285"/>
            <ac:grpSpMk id="9" creationId="{D71A4015-5583-46A7-9A87-0C5F6243AE5F}"/>
          </ac:grpSpMkLst>
        </pc:grpChg>
        <pc:grpChg chg="mod">
          <ac:chgData name="Yoshioka Reiji" userId="23c06a80382ba5b9" providerId="LiveId" clId="{E4846816-A7C3-4787-BAF4-DF3D95F353AA}" dt="2019-05-16T12:48:32.834" v="1035" actId="1036"/>
          <ac:grpSpMkLst>
            <pc:docMk/>
            <pc:sldMk cId="0" sldId="285"/>
            <ac:grpSpMk id="10" creationId="{92E2A823-FC4F-44DA-99F7-68A44FDB5F76}"/>
          </ac:grpSpMkLst>
        </pc:grpChg>
        <pc:picChg chg="mod">
          <ac:chgData name="Yoshioka Reiji" userId="23c06a80382ba5b9" providerId="LiveId" clId="{E4846816-A7C3-4787-BAF4-DF3D95F353AA}" dt="2019-05-16T12:46:36.852" v="891" actId="1037"/>
          <ac:picMkLst>
            <pc:docMk/>
            <pc:sldMk cId="0" sldId="285"/>
            <ac:picMk id="5" creationId="{FEE46786-C7E1-4944-A77B-CEACF638D60C}"/>
          </ac:picMkLst>
        </pc:picChg>
        <pc:picChg chg="mod">
          <ac:chgData name="Yoshioka Reiji" userId="23c06a80382ba5b9" providerId="LiveId" clId="{E4846816-A7C3-4787-BAF4-DF3D95F353AA}" dt="2019-05-16T12:47:52.913" v="986" actId="1036"/>
          <ac:picMkLst>
            <pc:docMk/>
            <pc:sldMk cId="0" sldId="285"/>
            <ac:picMk id="31" creationId="{19FA8259-1353-447A-8C83-9AADD5F7781C}"/>
          </ac:picMkLst>
        </pc:picChg>
      </pc:sldChg>
      <pc:sldChg chg="modSp">
        <pc:chgData name="Yoshioka Reiji" userId="23c06a80382ba5b9" providerId="LiveId" clId="{E4846816-A7C3-4787-BAF4-DF3D95F353AA}" dt="2019-05-16T12:50:00.203" v="1187" actId="1037"/>
        <pc:sldMkLst>
          <pc:docMk/>
          <pc:sldMk cId="0" sldId="286"/>
        </pc:sldMkLst>
        <pc:spChg chg="mod">
          <ac:chgData name="Yoshioka Reiji" userId="23c06a80382ba5b9" providerId="LiveId" clId="{E4846816-A7C3-4787-BAF4-DF3D95F353AA}" dt="2019-05-16T12:49:40.121" v="1127" actId="1035"/>
          <ac:spMkLst>
            <pc:docMk/>
            <pc:sldMk cId="0" sldId="286"/>
            <ac:spMk id="21" creationId="{9EEDE4D4-712A-4919-B768-1904F0C5E720}"/>
          </ac:spMkLst>
        </pc:spChg>
        <pc:spChg chg="mod">
          <ac:chgData name="Yoshioka Reiji" userId="23c06a80382ba5b9" providerId="LiveId" clId="{E4846816-A7C3-4787-BAF4-DF3D95F353AA}" dt="2019-05-16T12:49:40.121" v="1127" actId="1035"/>
          <ac:spMkLst>
            <pc:docMk/>
            <pc:sldMk cId="0" sldId="286"/>
            <ac:spMk id="24" creationId="{5593933C-F15B-47AC-9D28-09564E1B19C5}"/>
          </ac:spMkLst>
        </pc:spChg>
        <pc:picChg chg="mod">
          <ac:chgData name="Yoshioka Reiji" userId="23c06a80382ba5b9" providerId="LiveId" clId="{E4846816-A7C3-4787-BAF4-DF3D95F353AA}" dt="2019-05-16T12:49:51.015" v="1136" actId="1038"/>
          <ac:picMkLst>
            <pc:docMk/>
            <pc:sldMk cId="0" sldId="286"/>
            <ac:picMk id="1026" creationId="{0DED1657-6A6F-40DA-B1E5-0C05CC782AF7}"/>
          </ac:picMkLst>
        </pc:picChg>
        <pc:picChg chg="mod">
          <ac:chgData name="Yoshioka Reiji" userId="23c06a80382ba5b9" providerId="LiveId" clId="{E4846816-A7C3-4787-BAF4-DF3D95F353AA}" dt="2019-05-16T12:49:44.282" v="1128" actId="14100"/>
          <ac:picMkLst>
            <pc:docMk/>
            <pc:sldMk cId="0" sldId="286"/>
            <ac:picMk id="1030" creationId="{38D43297-C281-4728-B090-932E411EBA66}"/>
          </ac:picMkLst>
        </pc:picChg>
        <pc:picChg chg="mod">
          <ac:chgData name="Yoshioka Reiji" userId="23c06a80382ba5b9" providerId="LiveId" clId="{E4846816-A7C3-4787-BAF4-DF3D95F353AA}" dt="2019-05-16T12:49:40.121" v="1127" actId="1035"/>
          <ac:picMkLst>
            <pc:docMk/>
            <pc:sldMk cId="0" sldId="286"/>
            <ac:picMk id="1032" creationId="{9DB56E8D-E6CB-4DB1-B792-5B5EE15C9B6C}"/>
          </ac:picMkLst>
        </pc:picChg>
        <pc:picChg chg="mod">
          <ac:chgData name="Yoshioka Reiji" userId="23c06a80382ba5b9" providerId="LiveId" clId="{E4846816-A7C3-4787-BAF4-DF3D95F353AA}" dt="2019-05-16T12:50:00.203" v="1187" actId="1037"/>
          <ac:picMkLst>
            <pc:docMk/>
            <pc:sldMk cId="0" sldId="286"/>
            <ac:picMk id="107531" creationId="{52FF9D52-86B5-4C83-9C03-C08968FC658F}"/>
          </ac:picMkLst>
        </pc:picChg>
      </pc:sldChg>
      <pc:sldChg chg="modSp">
        <pc:chgData name="Yoshioka Reiji" userId="23c06a80382ba5b9" providerId="LiveId" clId="{E4846816-A7C3-4787-BAF4-DF3D95F353AA}" dt="2019-05-16T12:39:42.505" v="464" actId="20577"/>
        <pc:sldMkLst>
          <pc:docMk/>
          <pc:sldMk cId="0" sldId="292"/>
        </pc:sldMkLst>
        <pc:spChg chg="mod">
          <ac:chgData name="Yoshioka Reiji" userId="23c06a80382ba5b9" providerId="LiveId" clId="{E4846816-A7C3-4787-BAF4-DF3D95F353AA}" dt="2019-05-16T12:39:42.505" v="464" actId="20577"/>
          <ac:spMkLst>
            <pc:docMk/>
            <pc:sldMk cId="0" sldId="292"/>
            <ac:spMk id="3" creationId="{BCFA2728-B12E-4C56-B4A0-BF6ED6EBA5D4}"/>
          </ac:spMkLst>
        </pc:spChg>
      </pc:sldChg>
      <pc:sldChg chg="addSp delSp modSp">
        <pc:chgData name="Yoshioka Reiji" userId="23c06a80382ba5b9" providerId="LiveId" clId="{E4846816-A7C3-4787-BAF4-DF3D95F353AA}" dt="2019-05-16T13:40:05.491" v="3595" actId="13926"/>
        <pc:sldMkLst>
          <pc:docMk/>
          <pc:sldMk cId="3773252153" sldId="296"/>
        </pc:sldMkLst>
        <pc:spChg chg="mod">
          <ac:chgData name="Yoshioka Reiji" userId="23c06a80382ba5b9" providerId="LiveId" clId="{E4846816-A7C3-4787-BAF4-DF3D95F353AA}" dt="2019-05-16T13:39:54.593" v="3593" actId="1076"/>
          <ac:spMkLst>
            <pc:docMk/>
            <pc:sldMk cId="3773252153" sldId="296"/>
            <ac:spMk id="4" creationId="{00000000-0000-0000-0000-000000000000}"/>
          </ac:spMkLst>
        </pc:spChg>
        <pc:spChg chg="mod topLvl">
          <ac:chgData name="Yoshioka Reiji" userId="23c06a80382ba5b9" providerId="LiveId" clId="{E4846816-A7C3-4787-BAF4-DF3D95F353AA}" dt="2019-05-16T13:40:05.491" v="3595" actId="13926"/>
          <ac:spMkLst>
            <pc:docMk/>
            <pc:sldMk cId="3773252153" sldId="296"/>
            <ac:spMk id="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2:25.921" v="3278" actId="14100"/>
          <ac:spMkLst>
            <pc:docMk/>
            <pc:sldMk cId="3773252153" sldId="296"/>
            <ac:spMk id="7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7:53.460" v="3541" actId="14100"/>
          <ac:spMkLst>
            <pc:docMk/>
            <pc:sldMk cId="3773252153" sldId="296"/>
            <ac:spMk id="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8:01.443" v="3542" actId="14100"/>
          <ac:spMkLst>
            <pc:docMk/>
            <pc:sldMk cId="3773252153" sldId="296"/>
            <ac:spMk id="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2:37.126" v="3298" actId="1037"/>
          <ac:spMkLst>
            <pc:docMk/>
            <pc:sldMk cId="3773252153" sldId="296"/>
            <ac:spMk id="1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29:50.074" v="3136" actId="2711"/>
          <ac:spMkLst>
            <pc:docMk/>
            <pc:sldMk cId="3773252153" sldId="296"/>
            <ac:spMk id="1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5:16.710" v="3409" actId="1076"/>
          <ac:spMkLst>
            <pc:docMk/>
            <pc:sldMk cId="3773252153" sldId="296"/>
            <ac:spMk id="1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2:53.881" v="3307" actId="1076"/>
          <ac:spMkLst>
            <pc:docMk/>
            <pc:sldMk cId="3773252153" sldId="296"/>
            <ac:spMk id="13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5:22.164" v="3410" actId="1076"/>
          <ac:spMkLst>
            <pc:docMk/>
            <pc:sldMk cId="3773252153" sldId="296"/>
            <ac:spMk id="1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2:25.921" v="3278" actId="14100"/>
          <ac:spMkLst>
            <pc:docMk/>
            <pc:sldMk cId="3773252153" sldId="296"/>
            <ac:spMk id="1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3:53.660" v="3341" actId="1038"/>
          <ac:spMkLst>
            <pc:docMk/>
            <pc:sldMk cId="3773252153" sldId="296"/>
            <ac:spMk id="16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33:14.992" v="3322" actId="478"/>
          <ac:spMkLst>
            <pc:docMk/>
            <pc:sldMk cId="3773252153" sldId="296"/>
            <ac:spMk id="17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4:45.827" v="3386" actId="1076"/>
          <ac:spMkLst>
            <pc:docMk/>
            <pc:sldMk cId="3773252153" sldId="296"/>
            <ac:spMk id="1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29:50.074" v="3136" actId="2711"/>
          <ac:spMkLst>
            <pc:docMk/>
            <pc:sldMk cId="3773252153" sldId="296"/>
            <ac:spMk id="1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7:00.739" v="3506" actId="1076"/>
          <ac:spMkLst>
            <pc:docMk/>
            <pc:sldMk cId="3773252153" sldId="296"/>
            <ac:spMk id="2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7:14.147" v="3512" actId="1076"/>
          <ac:spMkLst>
            <pc:docMk/>
            <pc:sldMk cId="3773252153" sldId="296"/>
            <ac:spMk id="21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2:25.921" v="3278" actId="14100"/>
          <ac:spMkLst>
            <pc:docMk/>
            <pc:sldMk cId="3773252153" sldId="296"/>
            <ac:spMk id="22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29:50.074" v="3136" actId="2711"/>
          <ac:spMkLst>
            <pc:docMk/>
            <pc:sldMk cId="3773252153" sldId="296"/>
            <ac:spMk id="23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5:56.708" v="3448" actId="1035"/>
          <ac:spMkLst>
            <pc:docMk/>
            <pc:sldMk cId="3773252153" sldId="296"/>
            <ac:spMk id="2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6:09.554" v="3457" actId="1076"/>
          <ac:spMkLst>
            <pc:docMk/>
            <pc:sldMk cId="3773252153" sldId="296"/>
            <ac:spMk id="2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4:57.600" v="3393" actId="1076"/>
          <ac:spMkLst>
            <pc:docMk/>
            <pc:sldMk cId="3773252153" sldId="296"/>
            <ac:spMk id="2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3:37:17.086" v="3513" actId="1076"/>
          <ac:spMkLst>
            <pc:docMk/>
            <pc:sldMk cId="3773252153" sldId="296"/>
            <ac:spMk id="27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38:07.383" v="3543" actId="478"/>
          <ac:spMkLst>
            <pc:docMk/>
            <pc:sldMk cId="3773252153" sldId="296"/>
            <ac:spMk id="28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3:36:55.535" v="3505" actId="478"/>
          <ac:spMkLst>
            <pc:docMk/>
            <pc:sldMk cId="3773252153" sldId="296"/>
            <ac:spMk id="30" creationId="{00000000-0000-0000-0000-000000000000}"/>
          </ac:spMkLst>
        </pc:spChg>
        <pc:spChg chg="del mod topLvl">
          <ac:chgData name="Yoshioka Reiji" userId="23c06a80382ba5b9" providerId="LiveId" clId="{E4846816-A7C3-4787-BAF4-DF3D95F353AA}" dt="2019-05-16T13:39:57.450" v="3594" actId="478"/>
          <ac:spMkLst>
            <pc:docMk/>
            <pc:sldMk cId="3773252153" sldId="296"/>
            <ac:spMk id="31" creationId="{00000000-0000-0000-0000-000000000000}"/>
          </ac:spMkLst>
        </pc:spChg>
        <pc:spChg chg="add mod">
          <ac:chgData name="Yoshioka Reiji" userId="23c06a80382ba5b9" providerId="LiveId" clId="{E4846816-A7C3-4787-BAF4-DF3D95F353AA}" dt="2019-05-16T13:37:47.819" v="3539" actId="1076"/>
          <ac:spMkLst>
            <pc:docMk/>
            <pc:sldMk cId="3773252153" sldId="296"/>
            <ac:spMk id="32" creationId="{72EBCB89-F3DA-48EB-A6C9-87BACE884B25}"/>
          </ac:spMkLst>
        </pc:spChg>
        <pc:grpChg chg="del mod">
          <ac:chgData name="Yoshioka Reiji" userId="23c06a80382ba5b9" providerId="LiveId" clId="{E4846816-A7C3-4787-BAF4-DF3D95F353AA}" dt="2019-05-16T13:31:15.405" v="3225" actId="165"/>
          <ac:grpSpMkLst>
            <pc:docMk/>
            <pc:sldMk cId="3773252153" sldId="296"/>
            <ac:grpSpMk id="3" creationId="{00000000-0000-0000-0000-000000000000}"/>
          </ac:grpSpMkLst>
        </pc:grpChg>
        <pc:grpChg chg="add del mod">
          <ac:chgData name="Yoshioka Reiji" userId="23c06a80382ba5b9" providerId="LiveId" clId="{E4846816-A7C3-4787-BAF4-DF3D95F353AA}" dt="2019-05-16T13:39:48.285" v="3589" actId="165"/>
          <ac:grpSpMkLst>
            <pc:docMk/>
            <pc:sldMk cId="3773252153" sldId="296"/>
            <ac:grpSpMk id="5" creationId="{2739E170-FCA8-4A33-AFE9-702ECB8ABCD6}"/>
          </ac:grpSpMkLst>
        </pc:grpChg>
      </pc:sldChg>
      <pc:sldChg chg="addSp delSp modSp">
        <pc:chgData name="Yoshioka Reiji" userId="23c06a80382ba5b9" providerId="LiveId" clId="{E4846816-A7C3-4787-BAF4-DF3D95F353AA}" dt="2019-05-16T12:44:44.751" v="813" actId="20577"/>
        <pc:sldMkLst>
          <pc:docMk/>
          <pc:sldMk cId="415406005" sldId="306"/>
        </pc:sldMkLst>
        <pc:spChg chg="mod">
          <ac:chgData name="Yoshioka Reiji" userId="23c06a80382ba5b9" providerId="LiveId" clId="{E4846816-A7C3-4787-BAF4-DF3D95F353AA}" dt="2019-05-16T12:31:19.551" v="0" actId="2711"/>
          <ac:spMkLst>
            <pc:docMk/>
            <pc:sldMk cId="415406005" sldId="306"/>
            <ac:spMk id="3" creationId="{DD9E9D75-8218-48EE-8D7C-761752F64937}"/>
          </ac:spMkLst>
        </pc:spChg>
        <pc:spChg chg="add mod">
          <ac:chgData name="Yoshioka Reiji" userId="23c06a80382ba5b9" providerId="LiveId" clId="{E4846816-A7C3-4787-BAF4-DF3D95F353AA}" dt="2019-05-16T12:44:44.751" v="813" actId="20577"/>
          <ac:spMkLst>
            <pc:docMk/>
            <pc:sldMk cId="415406005" sldId="306"/>
            <ac:spMk id="4" creationId="{E3950A45-805C-4390-AAE5-CA1B22A51F0E}"/>
          </ac:spMkLst>
        </pc:spChg>
        <pc:spChg chg="mod">
          <ac:chgData name="Yoshioka Reiji" userId="23c06a80382ba5b9" providerId="LiveId" clId="{E4846816-A7C3-4787-BAF4-DF3D95F353AA}" dt="2019-05-16T12:38:09.408" v="405" actId="207"/>
          <ac:spMkLst>
            <pc:docMk/>
            <pc:sldMk cId="415406005" sldId="306"/>
            <ac:spMk id="18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34:28.777" v="161" actId="207"/>
          <ac:spMkLst>
            <pc:docMk/>
            <pc:sldMk cId="415406005" sldId="306"/>
            <ac:spMk id="1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35:28.678" v="218" actId="1035"/>
          <ac:spMkLst>
            <pc:docMk/>
            <pc:sldMk cId="415406005" sldId="306"/>
            <ac:spMk id="3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35:59.173" v="267" actId="1037"/>
          <ac:spMkLst>
            <pc:docMk/>
            <pc:sldMk cId="415406005" sldId="306"/>
            <ac:spMk id="3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36:47.703" v="349" actId="1038"/>
          <ac:spMkLst>
            <pc:docMk/>
            <pc:sldMk cId="415406005" sldId="306"/>
            <ac:spMk id="37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31:19.551" v="0" actId="2711"/>
          <ac:spMkLst>
            <pc:docMk/>
            <pc:sldMk cId="415406005" sldId="306"/>
            <ac:spMk id="4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4:32.998" v="812" actId="1037"/>
          <ac:spMkLst>
            <pc:docMk/>
            <pc:sldMk cId="415406005" sldId="306"/>
            <ac:spMk id="44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4:19.794" v="791" actId="1037"/>
          <ac:spMkLst>
            <pc:docMk/>
            <pc:sldMk cId="415406005" sldId="306"/>
            <ac:spMk id="45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4:25.991" v="805" actId="1037"/>
          <ac:spMkLst>
            <pc:docMk/>
            <pc:sldMk cId="415406005" sldId="306"/>
            <ac:spMk id="46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3:51.545" v="771" actId="14100"/>
          <ac:spMkLst>
            <pc:docMk/>
            <pc:sldMk cId="415406005" sldId="306"/>
            <ac:spMk id="47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4:15.673" v="784" actId="1037"/>
          <ac:spMkLst>
            <pc:docMk/>
            <pc:sldMk cId="415406005" sldId="306"/>
            <ac:spMk id="48" creationId="{00000000-0000-0000-0000-000000000000}"/>
          </ac:spMkLst>
        </pc:spChg>
        <pc:spChg chg="del mod">
          <ac:chgData name="Yoshioka Reiji" userId="23c06a80382ba5b9" providerId="LiveId" clId="{E4846816-A7C3-4787-BAF4-DF3D95F353AA}" dt="2019-05-16T12:41:17.975" v="544" actId="478"/>
          <ac:spMkLst>
            <pc:docMk/>
            <pc:sldMk cId="415406005" sldId="306"/>
            <ac:spMk id="49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4:10.880" v="778" actId="14100"/>
          <ac:spMkLst>
            <pc:docMk/>
            <pc:sldMk cId="415406005" sldId="306"/>
            <ac:spMk id="50" creationId="{00000000-0000-0000-0000-000000000000}"/>
          </ac:spMkLst>
        </pc:spChg>
        <pc:spChg chg="mod">
          <ac:chgData name="Yoshioka Reiji" userId="23c06a80382ba5b9" providerId="LiveId" clId="{E4846816-A7C3-4787-BAF4-DF3D95F353AA}" dt="2019-05-16T12:43:51.545" v="771" actId="14100"/>
          <ac:spMkLst>
            <pc:docMk/>
            <pc:sldMk cId="415406005" sldId="306"/>
            <ac:spMk id="51" creationId="{00000000-0000-0000-0000-000000000000}"/>
          </ac:spMkLst>
        </pc:spChg>
        <pc:grpChg chg="mod">
          <ac:chgData name="Yoshioka Reiji" userId="23c06a80382ba5b9" providerId="LiveId" clId="{E4846816-A7C3-4787-BAF4-DF3D95F353AA}" dt="2019-05-16T12:32:29.754" v="54" actId="1076"/>
          <ac:grpSpMkLst>
            <pc:docMk/>
            <pc:sldMk cId="415406005" sldId="306"/>
            <ac:grpSpMk id="24" creationId="{00000000-0000-0000-0000-000000000000}"/>
          </ac:grpSpMkLst>
        </pc:grpChg>
        <pc:grpChg chg="mod">
          <ac:chgData name="Yoshioka Reiji" userId="23c06a80382ba5b9" providerId="LiveId" clId="{E4846816-A7C3-4787-BAF4-DF3D95F353AA}" dt="2019-05-16T12:44:32.998" v="812" actId="1037"/>
          <ac:grpSpMkLst>
            <pc:docMk/>
            <pc:sldMk cId="415406005" sldId="306"/>
            <ac:grpSpMk id="25" creationId="{00000000-0000-0000-0000-000000000000}"/>
          </ac:grpSpMkLst>
        </pc:grpChg>
        <pc:grpChg chg="mod">
          <ac:chgData name="Yoshioka Reiji" userId="23c06a80382ba5b9" providerId="LiveId" clId="{E4846816-A7C3-4787-BAF4-DF3D95F353AA}" dt="2019-05-16T12:44:19.794" v="791" actId="1037"/>
          <ac:grpSpMkLst>
            <pc:docMk/>
            <pc:sldMk cId="415406005" sldId="306"/>
            <ac:grpSpMk id="26" creationId="{00000000-0000-0000-0000-000000000000}"/>
          </ac:grpSpMkLst>
        </pc:grpChg>
        <pc:grpChg chg="mod">
          <ac:chgData name="Yoshioka Reiji" userId="23c06a80382ba5b9" providerId="LiveId" clId="{E4846816-A7C3-4787-BAF4-DF3D95F353AA}" dt="2019-05-16T12:44:25.991" v="805" actId="1037"/>
          <ac:grpSpMkLst>
            <pc:docMk/>
            <pc:sldMk cId="415406005" sldId="306"/>
            <ac:grpSpMk id="30" creationId="{00000000-0000-0000-0000-000000000000}"/>
          </ac:grpSpMkLst>
        </pc:grpChg>
        <pc:grpChg chg="mod">
          <ac:chgData name="Yoshioka Reiji" userId="23c06a80382ba5b9" providerId="LiveId" clId="{E4846816-A7C3-4787-BAF4-DF3D95F353AA}" dt="2019-05-16T12:44:32.998" v="812" actId="1037"/>
          <ac:grpSpMkLst>
            <pc:docMk/>
            <pc:sldMk cId="415406005" sldId="306"/>
            <ac:grpSpMk id="41" creationId="{00000000-0000-0000-0000-000000000000}"/>
          </ac:grpSpMkLst>
        </pc:grpChg>
        <pc:grpChg chg="mod">
          <ac:chgData name="Yoshioka Reiji" userId="23c06a80382ba5b9" providerId="LiveId" clId="{E4846816-A7C3-4787-BAF4-DF3D95F353AA}" dt="2019-05-16T12:44:19.794" v="791" actId="1037"/>
          <ac:grpSpMkLst>
            <pc:docMk/>
            <pc:sldMk cId="415406005" sldId="306"/>
            <ac:grpSpMk id="42" creationId="{00000000-0000-0000-0000-000000000000}"/>
          </ac:grpSpMkLst>
        </pc:grpChg>
        <pc:grpChg chg="mod">
          <ac:chgData name="Yoshioka Reiji" userId="23c06a80382ba5b9" providerId="LiveId" clId="{E4846816-A7C3-4787-BAF4-DF3D95F353AA}" dt="2019-05-16T12:44:25.991" v="805" actId="1037"/>
          <ac:grpSpMkLst>
            <pc:docMk/>
            <pc:sldMk cId="415406005" sldId="306"/>
            <ac:grpSpMk id="43" creationId="{00000000-0000-0000-0000-000000000000}"/>
          </ac:grpSpMkLst>
        </pc:grpChg>
      </pc:sldChg>
      <pc:sldChg chg="addSp delSp modSp">
        <pc:chgData name="Yoshioka Reiji" userId="23c06a80382ba5b9" providerId="LiveId" clId="{E4846816-A7C3-4787-BAF4-DF3D95F353AA}" dt="2019-05-16T13:47:47.069" v="3922" actId="1076"/>
        <pc:sldMkLst>
          <pc:docMk/>
          <pc:sldMk cId="0" sldId="330"/>
        </pc:sldMkLst>
        <pc:spChg chg="add mod">
          <ac:chgData name="Yoshioka Reiji" userId="23c06a80382ba5b9" providerId="LiveId" clId="{E4846816-A7C3-4787-BAF4-DF3D95F353AA}" dt="2019-05-16T13:47:44.287" v="3921" actId="1076"/>
          <ac:spMkLst>
            <pc:docMk/>
            <pc:sldMk cId="0" sldId="330"/>
            <ac:spMk id="2" creationId="{7987AB0D-627C-432F-A1FF-B92AF1F202A0}"/>
          </ac:spMkLst>
        </pc:spChg>
        <pc:spChg chg="add mod">
          <ac:chgData name="Yoshioka Reiji" userId="23c06a80382ba5b9" providerId="LiveId" clId="{E4846816-A7C3-4787-BAF4-DF3D95F353AA}" dt="2019-05-16T13:42:11.376" v="3619" actId="2711"/>
          <ac:spMkLst>
            <pc:docMk/>
            <pc:sldMk cId="0" sldId="330"/>
            <ac:spMk id="10" creationId="{8950095D-6076-4BA4-94D8-2A8B44329210}"/>
          </ac:spMkLst>
        </pc:spChg>
        <pc:spChg chg="del mod">
          <ac:chgData name="Yoshioka Reiji" userId="23c06a80382ba5b9" providerId="LiveId" clId="{E4846816-A7C3-4787-BAF4-DF3D95F353AA}" dt="2019-05-16T13:39:18.599" v="3584" actId="478"/>
          <ac:spMkLst>
            <pc:docMk/>
            <pc:sldMk cId="0" sldId="330"/>
            <ac:spMk id="9219" creationId="{F39A955E-694E-4839-B121-7071716A98EC}"/>
          </ac:spMkLst>
        </pc:spChg>
        <pc:spChg chg="del mod">
          <ac:chgData name="Yoshioka Reiji" userId="23c06a80382ba5b9" providerId="LiveId" clId="{E4846816-A7C3-4787-BAF4-DF3D95F353AA}" dt="2019-05-16T13:45:29.587" v="3815" actId="478"/>
          <ac:spMkLst>
            <pc:docMk/>
            <pc:sldMk cId="0" sldId="330"/>
            <ac:spMk id="9220" creationId="{F08F4BAA-78B7-4535-B2D8-0C9071545772}"/>
          </ac:spMkLst>
        </pc:spChg>
        <pc:spChg chg="mod">
          <ac:chgData name="Yoshioka Reiji" userId="23c06a80382ba5b9" providerId="LiveId" clId="{E4846816-A7C3-4787-BAF4-DF3D95F353AA}" dt="2019-05-16T13:45:49.229" v="3820" actId="1076"/>
          <ac:spMkLst>
            <pc:docMk/>
            <pc:sldMk cId="0" sldId="330"/>
            <ac:spMk id="9222" creationId="{3A30E9B1-E07E-4600-9A55-2B838716B407}"/>
          </ac:spMkLst>
        </pc:spChg>
        <pc:spChg chg="mod topLvl">
          <ac:chgData name="Yoshioka Reiji" userId="23c06a80382ba5b9" providerId="LiveId" clId="{E4846816-A7C3-4787-BAF4-DF3D95F353AA}" dt="2019-05-16T13:47:05.787" v="3890" actId="164"/>
          <ac:spMkLst>
            <pc:docMk/>
            <pc:sldMk cId="0" sldId="330"/>
            <ac:spMk id="9224" creationId="{DFD37E5F-AEE6-4B5A-95B5-2AF3C6B81605}"/>
          </ac:spMkLst>
        </pc:spChg>
        <pc:grpChg chg="add mod">
          <ac:chgData name="Yoshioka Reiji" userId="23c06a80382ba5b9" providerId="LiveId" clId="{E4846816-A7C3-4787-BAF4-DF3D95F353AA}" dt="2019-05-16T13:47:47.069" v="3922" actId="1076"/>
          <ac:grpSpMkLst>
            <pc:docMk/>
            <pc:sldMk cId="0" sldId="330"/>
            <ac:grpSpMk id="3" creationId="{13AB6527-62FB-4E22-9527-7C16E735968D}"/>
          </ac:grpSpMkLst>
        </pc:grpChg>
        <pc:grpChg chg="del mod">
          <ac:chgData name="Yoshioka Reiji" userId="23c06a80382ba5b9" providerId="LiveId" clId="{E4846816-A7C3-4787-BAF4-DF3D95F353AA}" dt="2019-05-16T13:46:00.503" v="3823" actId="165"/>
          <ac:grpSpMkLst>
            <pc:docMk/>
            <pc:sldMk cId="0" sldId="330"/>
            <ac:grpSpMk id="9223" creationId="{3F925CEE-5541-4E13-9ED0-6CE83628F4D7}"/>
          </ac:grpSpMkLst>
        </pc:grpChg>
        <pc:picChg chg="mod">
          <ac:chgData name="Yoshioka Reiji" userId="23c06a80382ba5b9" providerId="LiveId" clId="{E4846816-A7C3-4787-BAF4-DF3D95F353AA}" dt="2019-05-16T13:45:50.459" v="3821" actId="1076"/>
          <ac:picMkLst>
            <pc:docMk/>
            <pc:sldMk cId="0" sldId="330"/>
            <ac:picMk id="9221" creationId="{451D5BDF-9689-43F9-98A8-16A5D766171D}"/>
          </ac:picMkLst>
        </pc:picChg>
        <pc:picChg chg="mod topLvl">
          <ac:chgData name="Yoshioka Reiji" userId="23c06a80382ba5b9" providerId="LiveId" clId="{E4846816-A7C3-4787-BAF4-DF3D95F353AA}" dt="2019-05-16T13:47:05.787" v="3890" actId="164"/>
          <ac:picMkLst>
            <pc:docMk/>
            <pc:sldMk cId="0" sldId="330"/>
            <ac:picMk id="9225" creationId="{86100AAF-5C61-472C-9198-47A1F27A50E8}"/>
          </ac:picMkLst>
        </pc:picChg>
      </pc:sldChg>
    </pc:docChg>
  </pc:docChgLst>
  <pc:docChgLst>
    <pc:chgData name="Yoshioka Reiji" userId="23c06a80382ba5b9" providerId="LiveId" clId="{A51F4CDE-440E-430C-8FD0-E86A05C77D40}"/>
    <pc:docChg chg="undo redo custSel addSld delSld modSld">
      <pc:chgData name="Yoshioka Reiji" userId="23c06a80382ba5b9" providerId="LiveId" clId="{A51F4CDE-440E-430C-8FD0-E86A05C77D40}" dt="2019-05-24T20:50:15.294" v="11359" actId="1076"/>
      <pc:docMkLst>
        <pc:docMk/>
      </pc:docMkLst>
      <pc:sldChg chg="modSp">
        <pc:chgData name="Yoshioka Reiji" userId="23c06a80382ba5b9" providerId="LiveId" clId="{A51F4CDE-440E-430C-8FD0-E86A05C77D40}" dt="2019-05-24T19:36:51.804" v="8454" actId="1076"/>
        <pc:sldMkLst>
          <pc:docMk/>
          <pc:sldMk cId="1704783550" sldId="256"/>
        </pc:sldMkLst>
        <pc:spChg chg="mod">
          <ac:chgData name="Yoshioka Reiji" userId="23c06a80382ba5b9" providerId="LiveId" clId="{A51F4CDE-440E-430C-8FD0-E86A05C77D40}" dt="2019-05-24T19:36:33.024" v="8449" actId="404"/>
          <ac:spMkLst>
            <pc:docMk/>
            <pc:sldMk cId="1704783550" sldId="256"/>
            <ac:spMk id="3" creationId="{034AD807-CFD1-465A-A4A7-40B07ACE1774}"/>
          </ac:spMkLst>
        </pc:spChg>
        <pc:spChg chg="mod">
          <ac:chgData name="Yoshioka Reiji" userId="23c06a80382ba5b9" providerId="LiveId" clId="{A51F4CDE-440E-430C-8FD0-E86A05C77D40}" dt="2019-05-24T19:36:39.845" v="8450" actId="1076"/>
          <ac:spMkLst>
            <pc:docMk/>
            <pc:sldMk cId="1704783550" sldId="256"/>
            <ac:spMk id="4" creationId="{91415ED2-6206-4C60-B975-A4D1F92443F5}"/>
          </ac:spMkLst>
        </pc:spChg>
        <pc:spChg chg="mod">
          <ac:chgData name="Yoshioka Reiji" userId="23c06a80382ba5b9" providerId="LiveId" clId="{A51F4CDE-440E-430C-8FD0-E86A05C77D40}" dt="2019-05-24T19:36:51.804" v="8454" actId="1076"/>
          <ac:spMkLst>
            <pc:docMk/>
            <pc:sldMk cId="1704783550" sldId="256"/>
            <ac:spMk id="5" creationId="{9D528EC4-6639-4D22-8A08-B9CAAAFEEC1B}"/>
          </ac:spMkLst>
        </pc:spChg>
        <pc:spChg chg="mod">
          <ac:chgData name="Yoshioka Reiji" userId="23c06a80382ba5b9" providerId="LiveId" clId="{A51F4CDE-440E-430C-8FD0-E86A05C77D40}" dt="2019-05-18T08:32:03.837" v="3373" actId="207"/>
          <ac:spMkLst>
            <pc:docMk/>
            <pc:sldMk cId="1704783550" sldId="256"/>
            <ac:spMk id="6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32:56.471" v="3389" actId="20577"/>
          <ac:spMkLst>
            <pc:docMk/>
            <pc:sldMk cId="1704783550" sldId="256"/>
            <ac:spMk id="7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32:14.635" v="3376" actId="20577"/>
          <ac:spMkLst>
            <pc:docMk/>
            <pc:sldMk cId="1704783550" sldId="256"/>
            <ac:spMk id="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32:32.076" v="3380" actId="14100"/>
          <ac:spMkLst>
            <pc:docMk/>
            <pc:sldMk cId="1704783550" sldId="256"/>
            <ac:spMk id="23" creationId="{00000000-0000-0000-0000-000000000000}"/>
          </ac:spMkLst>
        </pc:spChg>
      </pc:sldChg>
      <pc:sldChg chg="addSp modSp">
        <pc:chgData name="Yoshioka Reiji" userId="23c06a80382ba5b9" providerId="LiveId" clId="{A51F4CDE-440E-430C-8FD0-E86A05C77D40}" dt="2019-05-18T08:41:45.625" v="3906" actId="14100"/>
        <pc:sldMkLst>
          <pc:docMk/>
          <pc:sldMk cId="3524744836" sldId="259"/>
        </pc:sldMkLst>
        <pc:spChg chg="mod">
          <ac:chgData name="Yoshioka Reiji" userId="23c06a80382ba5b9" providerId="LiveId" clId="{A51F4CDE-440E-430C-8FD0-E86A05C77D40}" dt="2019-05-18T08:41:18.073" v="3846" actId="1076"/>
          <ac:spMkLst>
            <pc:docMk/>
            <pc:sldMk cId="3524744836" sldId="259"/>
            <ac:spMk id="3" creationId="{2FFD1DF8-007E-417D-AAC8-75DB64FE4E17}"/>
          </ac:spMkLst>
        </pc:spChg>
        <pc:spChg chg="add mod">
          <ac:chgData name="Yoshioka Reiji" userId="23c06a80382ba5b9" providerId="LiveId" clId="{A51F4CDE-440E-430C-8FD0-E86A05C77D40}" dt="2019-05-18T08:41:45.625" v="3906" actId="14100"/>
          <ac:spMkLst>
            <pc:docMk/>
            <pc:sldMk cId="3524744836" sldId="259"/>
            <ac:spMk id="4" creationId="{0502B4FC-CB68-4BF4-ACC3-C433498167A4}"/>
          </ac:spMkLst>
        </pc:spChg>
      </pc:sldChg>
      <pc:sldChg chg="modSp">
        <pc:chgData name="Yoshioka Reiji" userId="23c06a80382ba5b9" providerId="LiveId" clId="{A51F4CDE-440E-430C-8FD0-E86A05C77D40}" dt="2019-05-21T00:35:57.660" v="8158" actId="1038"/>
        <pc:sldMkLst>
          <pc:docMk/>
          <pc:sldMk cId="0" sldId="260"/>
        </pc:sldMkLst>
        <pc:spChg chg="mod">
          <ac:chgData name="Yoshioka Reiji" userId="23c06a80382ba5b9" providerId="LiveId" clId="{A51F4CDE-440E-430C-8FD0-E86A05C77D40}" dt="2019-05-18T08:34:49.921" v="3495" actId="207"/>
          <ac:spMkLst>
            <pc:docMk/>
            <pc:sldMk cId="0" sldId="260"/>
            <ac:spMk id="2" creationId="{02118C73-1530-43D8-ABEC-540F3B6A418F}"/>
          </ac:spMkLst>
        </pc:spChg>
        <pc:spChg chg="mod">
          <ac:chgData name="Yoshioka Reiji" userId="23c06a80382ba5b9" providerId="LiveId" clId="{A51F4CDE-440E-430C-8FD0-E86A05C77D40}" dt="2019-05-21T00:35:57.660" v="8158" actId="1038"/>
          <ac:spMkLst>
            <pc:docMk/>
            <pc:sldMk cId="0" sldId="260"/>
            <ac:spMk id="3" creationId="{9808D419-B7C6-4F31-AE50-480859253680}"/>
          </ac:spMkLst>
        </pc:spChg>
        <pc:picChg chg="mod">
          <ac:chgData name="Yoshioka Reiji" userId="23c06a80382ba5b9" providerId="LiveId" clId="{A51F4CDE-440E-430C-8FD0-E86A05C77D40}" dt="2019-05-18T08:34:19.587" v="3485" actId="1036"/>
          <ac:picMkLst>
            <pc:docMk/>
            <pc:sldMk cId="0" sldId="260"/>
            <ac:picMk id="6" creationId="{4A383F1B-0C97-46DE-8FD2-225706A5794E}"/>
          </ac:picMkLst>
        </pc:picChg>
      </pc:sldChg>
      <pc:sldChg chg="delSp modSp">
        <pc:chgData name="Yoshioka Reiji" userId="23c06a80382ba5b9" providerId="LiveId" clId="{A51F4CDE-440E-430C-8FD0-E86A05C77D40}" dt="2019-05-24T19:37:19.881" v="8469" actId="20577"/>
        <pc:sldMkLst>
          <pc:docMk/>
          <pc:sldMk cId="0" sldId="261"/>
        </pc:sldMkLst>
        <pc:spChg chg="mod">
          <ac:chgData name="Yoshioka Reiji" userId="23c06a80382ba5b9" providerId="LiveId" clId="{A51F4CDE-440E-430C-8FD0-E86A05C77D40}" dt="2019-05-24T19:37:19.881" v="8469" actId="20577"/>
          <ac:spMkLst>
            <pc:docMk/>
            <pc:sldMk cId="0" sldId="261"/>
            <ac:spMk id="4" creationId="{46B6A104-2862-4094-947B-518962F90645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5" creationId="{998C7E11-C6F3-4D46-83A6-71F90EC52905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8" creationId="{5A1E01EF-8712-4D03-A4B3-5C0300BF0812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12" creationId="{7D955984-3BF9-496C-8322-9289033C7D65}"/>
          </ac:spMkLst>
        </pc:spChg>
        <pc:spChg chg="mod">
          <ac:chgData name="Yoshioka Reiji" userId="23c06a80382ba5b9" providerId="LiveId" clId="{A51F4CDE-440E-430C-8FD0-E86A05C77D40}" dt="2019-05-18T08:40:27.284" v="3839" actId="1038"/>
          <ac:spMkLst>
            <pc:docMk/>
            <pc:sldMk cId="0" sldId="261"/>
            <ac:spMk id="13" creationId="{E993A0F6-B2A7-48E2-BAB2-337368A5B311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16" creationId="{4A5BF253-940A-40D2-A18F-C50B364F2804}"/>
          </ac:spMkLst>
        </pc:spChg>
        <pc:spChg chg="mod">
          <ac:chgData name="Yoshioka Reiji" userId="23c06a80382ba5b9" providerId="LiveId" clId="{A51F4CDE-440E-430C-8FD0-E86A05C77D40}" dt="2019-05-18T08:39:58.884" v="3806" actId="14100"/>
          <ac:spMkLst>
            <pc:docMk/>
            <pc:sldMk cId="0" sldId="261"/>
            <ac:spMk id="17" creationId="{DE877086-9A6A-4DF7-A31E-43AE12E26D5C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19" creationId="{9222CD55-D4FB-4CD0-B100-573E1EF8B4ED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24" creationId="{9AB8D1C6-FB4D-4588-9B10-B9830B2B9A66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29" creationId="{C59561AB-7BF7-4798-BC23-2D66F606279F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34" creationId="{1BD5B84A-CD88-4C07-B8DF-24A86998C367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35" creationId="{449C24B4-6F1D-4894-9538-EAC77C8493EB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37" creationId="{C15550E9-E68E-4D84-AE94-044E32FB6405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38" creationId="{6780E996-07B4-434F-9F4A-3CB1DF3A28B0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40" creationId="{51C3E46E-E384-4E33-BC72-62F68AED99F7}"/>
          </ac:spMkLst>
        </pc:spChg>
        <pc:spChg chg="mod">
          <ac:chgData name="Yoshioka Reiji" userId="23c06a80382ba5b9" providerId="LiveId" clId="{A51F4CDE-440E-430C-8FD0-E86A05C77D40}" dt="2019-05-18T08:37:22.114" v="3679" actId="1036"/>
          <ac:spMkLst>
            <pc:docMk/>
            <pc:sldMk cId="0" sldId="261"/>
            <ac:spMk id="44" creationId="{E3A0F9CE-832C-4E4B-9984-583FB41545DC}"/>
          </ac:spMkLst>
        </pc:spChg>
        <pc:spChg chg="mod">
          <ac:chgData name="Yoshioka Reiji" userId="23c06a80382ba5b9" providerId="LiveId" clId="{A51F4CDE-440E-430C-8FD0-E86A05C77D40}" dt="2019-05-18T08:38:49.854" v="3734" actId="1037"/>
          <ac:spMkLst>
            <pc:docMk/>
            <pc:sldMk cId="0" sldId="261"/>
            <ac:spMk id="46" creationId="{A5CF1A38-4905-429A-84D5-34D4614E991B}"/>
          </ac:spMkLst>
        </pc:spChg>
        <pc:graphicFrameChg chg="mod">
          <ac:chgData name="Yoshioka Reiji" userId="23c06a80382ba5b9" providerId="LiveId" clId="{A51F4CDE-440E-430C-8FD0-E86A05C77D40}" dt="2019-05-18T08:39:00.113" v="3751" actId="1035"/>
          <ac:graphicFrameMkLst>
            <pc:docMk/>
            <pc:sldMk cId="0" sldId="261"/>
            <ac:graphicFrameMk id="48" creationId="{D95F37BA-E12B-43EF-AE3A-6E66C2EDCC71}"/>
          </ac:graphicFrameMkLst>
        </pc:graphicFrameChg>
        <pc:picChg chg="del mod">
          <ac:chgData name="Yoshioka Reiji" userId="23c06a80382ba5b9" providerId="LiveId" clId="{A51F4CDE-440E-430C-8FD0-E86A05C77D40}" dt="2019-05-18T08:40:03.904" v="3807" actId="478"/>
          <ac:picMkLst>
            <pc:docMk/>
            <pc:sldMk cId="0" sldId="261"/>
            <ac:picMk id="14" creationId="{D8252E17-0576-4907-8020-9D94790178FA}"/>
          </ac:picMkLst>
        </pc:picChg>
        <pc:picChg chg="mod">
          <ac:chgData name="Yoshioka Reiji" userId="23c06a80382ba5b9" providerId="LiveId" clId="{A51F4CDE-440E-430C-8FD0-E86A05C77D40}" dt="2019-05-18T08:37:22.114" v="3679" actId="1036"/>
          <ac:picMkLst>
            <pc:docMk/>
            <pc:sldMk cId="0" sldId="261"/>
            <ac:picMk id="18" creationId="{B3A87595-B2BD-4833-A8E0-E65E4FE0B9F6}"/>
          </ac:picMkLst>
        </pc:picChg>
        <pc:picChg chg="mod">
          <ac:chgData name="Yoshioka Reiji" userId="23c06a80382ba5b9" providerId="LiveId" clId="{A51F4CDE-440E-430C-8FD0-E86A05C77D40}" dt="2019-05-18T08:40:17.458" v="3825" actId="1037"/>
          <ac:picMkLst>
            <pc:docMk/>
            <pc:sldMk cId="0" sldId="261"/>
            <ac:picMk id="20" creationId="{63F50159-A6B8-48A2-9D68-3586DB54B263}"/>
          </ac:picMkLst>
        </pc:picChg>
        <pc:cxnChg chg="mod">
          <ac:chgData name="Yoshioka Reiji" userId="23c06a80382ba5b9" providerId="LiveId" clId="{A51F4CDE-440E-430C-8FD0-E86A05C77D40}" dt="2019-05-18T08:37:22.114" v="3679" actId="1036"/>
          <ac:cxnSpMkLst>
            <pc:docMk/>
            <pc:sldMk cId="0" sldId="261"/>
            <ac:cxnSpMk id="11" creationId="{46383B25-ABC8-4676-8A39-BA9BCEDA9A0B}"/>
          </ac:cxnSpMkLst>
        </pc:cxnChg>
        <pc:cxnChg chg="mod">
          <ac:chgData name="Yoshioka Reiji" userId="23c06a80382ba5b9" providerId="LiveId" clId="{A51F4CDE-440E-430C-8FD0-E86A05C77D40}" dt="2019-05-18T08:37:22.114" v="3679" actId="1036"/>
          <ac:cxnSpMkLst>
            <pc:docMk/>
            <pc:sldMk cId="0" sldId="261"/>
            <ac:cxnSpMk id="15" creationId="{48C931CC-7EF3-4432-A272-B0E06238C00B}"/>
          </ac:cxnSpMkLst>
        </pc:cxnChg>
        <pc:cxnChg chg="mod">
          <ac:chgData name="Yoshioka Reiji" userId="23c06a80382ba5b9" providerId="LiveId" clId="{A51F4CDE-440E-430C-8FD0-E86A05C77D40}" dt="2019-05-18T08:37:22.114" v="3679" actId="1036"/>
          <ac:cxnSpMkLst>
            <pc:docMk/>
            <pc:sldMk cId="0" sldId="261"/>
            <ac:cxnSpMk id="22" creationId="{57DEA323-D50A-4576-A55E-1BBD0A3DEFAB}"/>
          </ac:cxnSpMkLst>
        </pc:cxnChg>
        <pc:cxnChg chg="mod">
          <ac:chgData name="Yoshioka Reiji" userId="23c06a80382ba5b9" providerId="LiveId" clId="{A51F4CDE-440E-430C-8FD0-E86A05C77D40}" dt="2019-05-18T08:39:12.103" v="3759" actId="1035"/>
          <ac:cxnSpMkLst>
            <pc:docMk/>
            <pc:sldMk cId="0" sldId="261"/>
            <ac:cxnSpMk id="25" creationId="{AE685914-3EAB-49AD-BDC6-AD0F6AB154D5}"/>
          </ac:cxnSpMkLst>
        </pc:cxnChg>
        <pc:cxnChg chg="mod">
          <ac:chgData name="Yoshioka Reiji" userId="23c06a80382ba5b9" providerId="LiveId" clId="{A51F4CDE-440E-430C-8FD0-E86A05C77D40}" dt="2019-05-18T08:37:22.114" v="3679" actId="1036"/>
          <ac:cxnSpMkLst>
            <pc:docMk/>
            <pc:sldMk cId="0" sldId="261"/>
            <ac:cxnSpMk id="33" creationId="{C1B0F5F3-84A6-4D5A-AEC5-53CE61FFC03E}"/>
          </ac:cxnSpMkLst>
        </pc:cxnChg>
        <pc:cxnChg chg="mod">
          <ac:chgData name="Yoshioka Reiji" userId="23c06a80382ba5b9" providerId="LiveId" clId="{A51F4CDE-440E-430C-8FD0-E86A05C77D40}" dt="2019-05-18T08:37:22.114" v="3679" actId="1036"/>
          <ac:cxnSpMkLst>
            <pc:docMk/>
            <pc:sldMk cId="0" sldId="261"/>
            <ac:cxnSpMk id="42" creationId="{A25A853E-BC77-43A5-B9B3-7EA7F2342BB0}"/>
          </ac:cxnSpMkLst>
        </pc:cxnChg>
      </pc:sldChg>
      <pc:sldChg chg="modSp">
        <pc:chgData name="Yoshioka Reiji" userId="23c06a80382ba5b9" providerId="LiveId" clId="{A51F4CDE-440E-430C-8FD0-E86A05C77D40}" dt="2019-05-18T08:55:43.466" v="4416" actId="20577"/>
        <pc:sldMkLst>
          <pc:docMk/>
          <pc:sldMk cId="0" sldId="268"/>
        </pc:sldMkLst>
        <pc:spChg chg="mod">
          <ac:chgData name="Yoshioka Reiji" userId="23c06a80382ba5b9" providerId="LiveId" clId="{A51F4CDE-440E-430C-8FD0-E86A05C77D40}" dt="2019-05-18T08:55:43.466" v="4416" actId="20577"/>
          <ac:spMkLst>
            <pc:docMk/>
            <pc:sldMk cId="0" sldId="268"/>
            <ac:spMk id="12290" creationId="{00000000-0000-0000-0000-000000000000}"/>
          </ac:spMkLst>
        </pc:spChg>
      </pc:sldChg>
      <pc:sldChg chg="addSp delSp modSp">
        <pc:chgData name="Yoshioka Reiji" userId="23c06a80382ba5b9" providerId="LiveId" clId="{A51F4CDE-440E-430C-8FD0-E86A05C77D40}" dt="2019-05-18T09:00:35.003" v="4586" actId="20577"/>
        <pc:sldMkLst>
          <pc:docMk/>
          <pc:sldMk cId="0" sldId="269"/>
        </pc:sldMkLst>
        <pc:spChg chg="mod">
          <ac:chgData name="Yoshioka Reiji" userId="23c06a80382ba5b9" providerId="LiveId" clId="{A51F4CDE-440E-430C-8FD0-E86A05C77D40}" dt="2019-05-18T08:59:35.166" v="4551" actId="1036"/>
          <ac:spMkLst>
            <pc:docMk/>
            <pc:sldMk cId="0" sldId="269"/>
            <ac:spMk id="4" creationId="{494E8616-4DF5-43B9-8C66-C5FE09FAB4C8}"/>
          </ac:spMkLst>
        </pc:spChg>
        <pc:spChg chg="mod">
          <ac:chgData name="Yoshioka Reiji" userId="23c06a80382ba5b9" providerId="LiveId" clId="{A51F4CDE-440E-430C-8FD0-E86A05C77D40}" dt="2019-05-18T08:59:35.166" v="4551" actId="1036"/>
          <ac:spMkLst>
            <pc:docMk/>
            <pc:sldMk cId="0" sldId="269"/>
            <ac:spMk id="5" creationId="{401DC68A-1985-43BB-AE39-1AB0E5FCFA15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54" creationId="{72958349-E984-492F-A6D7-3E08D28341D9}"/>
          </ac:spMkLst>
        </pc:spChg>
        <pc:spChg chg="mod">
          <ac:chgData name="Yoshioka Reiji" userId="23c06a80382ba5b9" providerId="LiveId" clId="{A51F4CDE-440E-430C-8FD0-E86A05C77D40}" dt="2019-05-18T08:59:06.649" v="4510" actId="164"/>
          <ac:spMkLst>
            <pc:docMk/>
            <pc:sldMk cId="0" sldId="269"/>
            <ac:spMk id="55" creationId="{B55E112B-81CA-4D84-8FC4-C8638E56CD55}"/>
          </ac:spMkLst>
        </pc:spChg>
        <pc:spChg chg="mod">
          <ac:chgData name="Yoshioka Reiji" userId="23c06a80382ba5b9" providerId="LiveId" clId="{A51F4CDE-440E-430C-8FD0-E86A05C77D40}" dt="2019-05-18T08:57:34.973" v="4472" actId="115"/>
          <ac:spMkLst>
            <pc:docMk/>
            <pc:sldMk cId="0" sldId="269"/>
            <ac:spMk id="1331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1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1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2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2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2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1332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1332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1332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2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1332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3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35.003" v="4586" actId="20577"/>
          <ac:spMkLst>
            <pc:docMk/>
            <pc:sldMk cId="0" sldId="269"/>
            <ac:spMk id="1333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27.847" v="4581" actId="1038"/>
          <ac:spMkLst>
            <pc:docMk/>
            <pc:sldMk cId="0" sldId="269"/>
            <ac:spMk id="13333" creationId="{00000000-0000-0000-0000-000000000000}"/>
          </ac:spMkLst>
        </pc:spChg>
        <pc:spChg chg="del mod">
          <ac:chgData name="Yoshioka Reiji" userId="23c06a80382ba5b9" providerId="LiveId" clId="{A51F4CDE-440E-430C-8FD0-E86A05C77D40}" dt="2019-05-18T08:58:43.385" v="4506" actId="478"/>
          <ac:spMkLst>
            <pc:docMk/>
            <pc:sldMk cId="0" sldId="269"/>
            <ac:spMk id="1333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1333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3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6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7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4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5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5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5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7:59.187" v="4491" actId="1036"/>
          <ac:spMkLst>
            <pc:docMk/>
            <pc:sldMk cId="0" sldId="269"/>
            <ac:spMk id="1335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9:20.728" v="4529" actId="1035"/>
          <ac:spMkLst>
            <pc:docMk/>
            <pc:sldMk cId="0" sldId="269"/>
            <ac:spMk id="14350" creationId="{00000000-0000-0000-0000-000000000000}"/>
          </ac:spMkLst>
        </pc:spChg>
        <pc:grpChg chg="add mod">
          <ac:chgData name="Yoshioka Reiji" userId="23c06a80382ba5b9" providerId="LiveId" clId="{A51F4CDE-440E-430C-8FD0-E86A05C77D40}" dt="2019-05-18T08:59:29.320" v="4543" actId="1037"/>
          <ac:grpSpMkLst>
            <pc:docMk/>
            <pc:sldMk cId="0" sldId="269"/>
            <ac:grpSpMk id="2" creationId="{3A2D0D28-D858-4A44-81AA-88F088A8F5BD}"/>
          </ac:grpSpMkLst>
        </pc:grpChg>
      </pc:sldChg>
      <pc:sldChg chg="modSp">
        <pc:chgData name="Yoshioka Reiji" userId="23c06a80382ba5b9" providerId="LiveId" clId="{A51F4CDE-440E-430C-8FD0-E86A05C77D40}" dt="2019-05-18T08:43:11.051" v="3933" actId="1076"/>
        <pc:sldMkLst>
          <pc:docMk/>
          <pc:sldMk cId="0" sldId="278"/>
        </pc:sldMkLst>
        <pc:spChg chg="mod">
          <ac:chgData name="Yoshioka Reiji" userId="23c06a80382ba5b9" providerId="LiveId" clId="{A51F4CDE-440E-430C-8FD0-E86A05C77D40}" dt="2019-05-18T08:42:34.794" v="3914" actId="207"/>
          <ac:spMkLst>
            <pc:docMk/>
            <pc:sldMk cId="0" sldId="278"/>
            <ac:spMk id="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43:11.051" v="3933" actId="1076"/>
          <ac:spMkLst>
            <pc:docMk/>
            <pc:sldMk cId="0" sldId="278"/>
            <ac:spMk id="4" creationId="{422FF7C8-2C9C-4CD0-BD2C-C88472881011}"/>
          </ac:spMkLst>
        </pc:spChg>
        <pc:spChg chg="mod">
          <ac:chgData name="Yoshioka Reiji" userId="23c06a80382ba5b9" providerId="LiveId" clId="{A51F4CDE-440E-430C-8FD0-E86A05C77D40}" dt="2019-05-18T08:42:27.872" v="3913" actId="403"/>
          <ac:spMkLst>
            <pc:docMk/>
            <pc:sldMk cId="0" sldId="278"/>
            <ac:spMk id="30" creationId="{690FE2BD-A289-4EF9-947E-5D63AF342081}"/>
          </ac:spMkLst>
        </pc:spChg>
        <pc:spChg chg="mod">
          <ac:chgData name="Yoshioka Reiji" userId="23c06a80382ba5b9" providerId="LiveId" clId="{A51F4CDE-440E-430C-8FD0-E86A05C77D40}" dt="2019-05-18T08:42:22.162" v="3911" actId="1035"/>
          <ac:spMkLst>
            <pc:docMk/>
            <pc:sldMk cId="0" sldId="278"/>
            <ac:spMk id="11267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42:34.794" v="3914" actId="207"/>
          <ac:spMkLst>
            <pc:docMk/>
            <pc:sldMk cId="0" sldId="278"/>
            <ac:spMk id="11268" creationId="{00000000-0000-0000-0000-000000000000}"/>
          </ac:spMkLst>
        </pc:spChg>
      </pc:sldChg>
      <pc:sldChg chg="modSp">
        <pc:chgData name="Yoshioka Reiji" userId="23c06a80382ba5b9" providerId="LiveId" clId="{A51F4CDE-440E-430C-8FD0-E86A05C77D40}" dt="2019-05-20T15:43:29.136" v="4900" actId="20577"/>
        <pc:sldMkLst>
          <pc:docMk/>
          <pc:sldMk cId="0" sldId="279"/>
        </pc:sldMkLst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4" creationId="{E1CA7ACE-A854-4C68-A4A1-F61A73EF47D4}"/>
          </ac:spMkLst>
        </pc:spChg>
        <pc:spChg chg="mod">
          <ac:chgData name="Yoshioka Reiji" userId="23c06a80382ba5b9" providerId="LiveId" clId="{A51F4CDE-440E-430C-8FD0-E86A05C77D40}" dt="2019-05-18T08:59:50.071" v="4557" actId="403"/>
          <ac:spMkLst>
            <pc:docMk/>
            <pc:sldMk cId="0" sldId="279"/>
            <ac:spMk id="1433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6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7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4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0:02.758" v="4571" actId="1036"/>
          <ac:spMkLst>
            <pc:docMk/>
            <pc:sldMk cId="0" sldId="279"/>
            <ac:spMk id="14356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5:43:29.136" v="4900" actId="20577"/>
          <ac:spMkLst>
            <pc:docMk/>
            <pc:sldMk cId="0" sldId="279"/>
            <ac:spMk id="14357" creationId="{00000000-0000-0000-0000-000000000000}"/>
          </ac:spMkLst>
        </pc:spChg>
      </pc:sldChg>
      <pc:sldChg chg="modSp">
        <pc:chgData name="Yoshioka Reiji" userId="23c06a80382ba5b9" providerId="LiveId" clId="{A51F4CDE-440E-430C-8FD0-E86A05C77D40}" dt="2019-05-18T08:44:59.514" v="4056" actId="1076"/>
        <pc:sldMkLst>
          <pc:docMk/>
          <pc:sldMk cId="0" sldId="285"/>
        </pc:sldMkLst>
        <pc:spChg chg="mod">
          <ac:chgData name="Yoshioka Reiji" userId="23c06a80382ba5b9" providerId="LiveId" clId="{A51F4CDE-440E-430C-8FD0-E86A05C77D40}" dt="2019-05-18T08:43:31.656" v="3936" actId="1076"/>
          <ac:spMkLst>
            <pc:docMk/>
            <pc:sldMk cId="0" sldId="285"/>
            <ac:spMk id="2" creationId="{EB935564-7BFE-4EB1-A30A-F8AC9142920F}"/>
          </ac:spMkLst>
        </pc:spChg>
        <pc:spChg chg="mod">
          <ac:chgData name="Yoshioka Reiji" userId="23c06a80382ba5b9" providerId="LiveId" clId="{A51F4CDE-440E-430C-8FD0-E86A05C77D40}" dt="2019-05-18T08:44:13.051" v="4001" actId="20577"/>
          <ac:spMkLst>
            <pc:docMk/>
            <pc:sldMk cId="0" sldId="285"/>
            <ac:spMk id="6" creationId="{A5839A2D-68EA-470C-8FF4-1D5880928B84}"/>
          </ac:spMkLst>
        </pc:spChg>
        <pc:spChg chg="mod">
          <ac:chgData name="Yoshioka Reiji" userId="23c06a80382ba5b9" providerId="LiveId" clId="{A51F4CDE-440E-430C-8FD0-E86A05C77D40}" dt="2019-05-18T08:44:26.673" v="4025" actId="1037"/>
          <ac:spMkLst>
            <pc:docMk/>
            <pc:sldMk cId="0" sldId="285"/>
            <ac:spMk id="7" creationId="{236E69F5-5F0D-4F4F-92CA-425EFAC51243}"/>
          </ac:spMkLst>
        </pc:spChg>
        <pc:spChg chg="mod">
          <ac:chgData name="Yoshioka Reiji" userId="23c06a80382ba5b9" providerId="LiveId" clId="{A51F4CDE-440E-430C-8FD0-E86A05C77D40}" dt="2019-05-18T08:44:59.514" v="4056" actId="1076"/>
          <ac:spMkLst>
            <pc:docMk/>
            <pc:sldMk cId="0" sldId="285"/>
            <ac:spMk id="8" creationId="{E7729B70-1DA0-4946-9E9B-3691F001D17B}"/>
          </ac:spMkLst>
        </pc:spChg>
        <pc:spChg chg="mod">
          <ac:chgData name="Yoshioka Reiji" userId="23c06a80382ba5b9" providerId="LiveId" clId="{A51F4CDE-440E-430C-8FD0-E86A05C77D40}" dt="2019-05-18T08:44:01.865" v="3998" actId="115"/>
          <ac:spMkLst>
            <pc:docMk/>
            <pc:sldMk cId="0" sldId="285"/>
            <ac:spMk id="22" creationId="{725334AF-7800-4135-AAA2-E4AF2FC66990}"/>
          </ac:spMkLst>
        </pc:spChg>
        <pc:grpChg chg="mod">
          <ac:chgData name="Yoshioka Reiji" userId="23c06a80382ba5b9" providerId="LiveId" clId="{A51F4CDE-440E-430C-8FD0-E86A05C77D40}" dt="2019-05-18T08:44:38.732" v="4046" actId="1037"/>
          <ac:grpSpMkLst>
            <pc:docMk/>
            <pc:sldMk cId="0" sldId="285"/>
            <ac:grpSpMk id="9" creationId="{D71A4015-5583-46A7-9A87-0C5F6243AE5F}"/>
          </ac:grpSpMkLst>
        </pc:grpChg>
      </pc:sldChg>
      <pc:sldChg chg="modSp">
        <pc:chgData name="Yoshioka Reiji" userId="23c06a80382ba5b9" providerId="LiveId" clId="{A51F4CDE-440E-430C-8FD0-E86A05C77D40}" dt="2019-05-18T08:47:25.791" v="4114" actId="14100"/>
        <pc:sldMkLst>
          <pc:docMk/>
          <pc:sldMk cId="0" sldId="287"/>
        </pc:sldMkLst>
        <pc:spChg chg="mod">
          <ac:chgData name="Yoshioka Reiji" userId="23c06a80382ba5b9" providerId="LiveId" clId="{A51F4CDE-440E-430C-8FD0-E86A05C77D40}" dt="2019-05-18T08:47:06.230" v="4112" actId="1036"/>
          <ac:spMkLst>
            <pc:docMk/>
            <pc:sldMk cId="0" sldId="287"/>
            <ac:spMk id="2" creationId="{AD4A608F-D83B-481E-9934-FC56CCB73317}"/>
          </ac:spMkLst>
        </pc:spChg>
        <pc:spChg chg="mod">
          <ac:chgData name="Yoshioka Reiji" userId="23c06a80382ba5b9" providerId="LiveId" clId="{A51F4CDE-440E-430C-8FD0-E86A05C77D40}" dt="2019-05-18T08:47:06.230" v="4112" actId="1036"/>
          <ac:spMkLst>
            <pc:docMk/>
            <pc:sldMk cId="0" sldId="287"/>
            <ac:spMk id="3" creationId="{DEF80920-AE47-4A69-8767-3F96D75C9163}"/>
          </ac:spMkLst>
        </pc:spChg>
        <pc:spChg chg="mod">
          <ac:chgData name="Yoshioka Reiji" userId="23c06a80382ba5b9" providerId="LiveId" clId="{A51F4CDE-440E-430C-8FD0-E86A05C77D40}" dt="2019-05-18T08:47:25.791" v="4114" actId="14100"/>
          <ac:spMkLst>
            <pc:docMk/>
            <pc:sldMk cId="0" sldId="287"/>
            <ac:spMk id="12" creationId="{860108F5-B43B-43CC-B294-372378B67B51}"/>
          </ac:spMkLst>
        </pc:spChg>
      </pc:sldChg>
      <pc:sldChg chg="modSp">
        <pc:chgData name="Yoshioka Reiji" userId="23c06a80382ba5b9" providerId="LiveId" clId="{A51F4CDE-440E-430C-8FD0-E86A05C77D40}" dt="2019-05-18T08:49:20.300" v="4175" actId="1036"/>
        <pc:sldMkLst>
          <pc:docMk/>
          <pc:sldMk cId="0" sldId="288"/>
        </pc:sldMkLst>
        <pc:spChg chg="mod">
          <ac:chgData name="Yoshioka Reiji" userId="23c06a80382ba5b9" providerId="LiveId" clId="{A51F4CDE-440E-430C-8FD0-E86A05C77D40}" dt="2019-05-18T08:49:11.194" v="4151" actId="1035"/>
          <ac:spMkLst>
            <pc:docMk/>
            <pc:sldMk cId="0" sldId="288"/>
            <ac:spMk id="2" creationId="{4464264E-15A5-434C-999A-D8443DF8BDF4}"/>
          </ac:spMkLst>
        </pc:spChg>
        <pc:spChg chg="mod">
          <ac:chgData name="Yoshioka Reiji" userId="23c06a80382ba5b9" providerId="LiveId" clId="{A51F4CDE-440E-430C-8FD0-E86A05C77D40}" dt="2019-05-18T08:49:05.284" v="4143" actId="14100"/>
          <ac:spMkLst>
            <pc:docMk/>
            <pc:sldMk cId="0" sldId="288"/>
            <ac:spMk id="52" creationId="{2F84F1A6-CCDF-4BED-8396-6316D3BC5263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54" creationId="{89E72BC6-CFED-43CD-815E-83C7D8A5D92B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55" creationId="{4E3B57EB-3DCA-4E7F-BE4A-F8C7AF1AA75E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57" creationId="{B5B6081E-61D8-49D0-9492-563AA52A63C6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58" creationId="{F62C1B43-4906-4CD3-9097-FE350339CDC0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73" creationId="{8584E943-7712-406F-A2BE-33962AAD14CD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74" creationId="{D198D372-66C5-416B-BB86-801AD13A0D32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77" creationId="{20822002-FC37-4DA6-9868-186E43FA4AA5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78" creationId="{E42E6F82-2DE7-4A0F-B835-790B58B6C097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79" creationId="{70714680-4E54-4755-8435-1CDFD2553C6B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0" creationId="{BC75C8D8-70CB-4646-8880-93D4F8B72A40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1" creationId="{F7B0A545-0AC3-4E76-9941-416103D9F4E8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2" creationId="{3E825853-3BEF-4B2C-80F8-D9A1EDABD7D0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3" creationId="{1703D315-564F-4AA4-A27C-CB188EC9C34D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4" creationId="{37129D8D-2ABE-453C-A1B9-19FA3B057EFB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5" creationId="{0131C763-49CE-42E2-AA8C-5955A78BC62F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6" creationId="{F4F4BFFB-F230-4BA5-8A76-E7A10112874D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89" creationId="{1D7EA49C-7B9C-48B2-8D66-1DE05BF4BA19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0" creationId="{92A7FCF5-FC89-4B5D-9EB0-61357F9B7636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1" creationId="{755739DE-3C40-49FF-977F-56F1F7BA9988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2" creationId="{BE415422-6E70-4C6F-A90E-46D42D262B33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5" creationId="{A978CDAD-C96A-4CB6-AA1B-3940E110CA74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6" creationId="{5A70B398-5326-41A6-B4B7-4C852C0AD498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7" creationId="{C1D969D1-7B6B-4C10-8252-3C05A5FF5FAA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8" creationId="{54C09B95-A05B-42E2-A550-19D7A867A50D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599" creationId="{DD050BA3-1DB1-4B3D-A814-D61F0DAA4746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00" creationId="{699FE103-46BD-4423-B6E8-BA19E223A3D1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01" creationId="{68900D0B-CA3C-4B46-A1FE-AB758C9C1858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02" creationId="{F0413681-F0C0-44F0-BC85-CD849A47F42F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03" creationId="{D54DD59A-0674-44F5-9006-BE5BD9ABD5F5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04" creationId="{9621837B-938C-445B-8F2E-C5D70AF989F3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05" creationId="{220A29F2-D688-4FDE-B86F-F0551938EC47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10" creationId="{45A71A06-791C-4E7F-A27E-00F3722D952A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12" creationId="{167FBC1B-3145-47D3-B89B-57B98F604885}"/>
          </ac:spMkLst>
        </pc:spChg>
        <pc:spChg chg="mod">
          <ac:chgData name="Yoshioka Reiji" userId="23c06a80382ba5b9" providerId="LiveId" clId="{A51F4CDE-440E-430C-8FD0-E86A05C77D40}" dt="2019-05-18T08:49:20.300" v="4175" actId="1036"/>
          <ac:spMkLst>
            <pc:docMk/>
            <pc:sldMk cId="0" sldId="288"/>
            <ac:spMk id="109613" creationId="{5D47C9B1-6F75-4924-A73E-844CADBB4092}"/>
          </ac:spMkLst>
        </pc:spChg>
        <pc:grpChg chg="mod">
          <ac:chgData name="Yoshioka Reiji" userId="23c06a80382ba5b9" providerId="LiveId" clId="{A51F4CDE-440E-430C-8FD0-E86A05C77D40}" dt="2019-05-18T08:49:20.300" v="4175" actId="1036"/>
          <ac:grpSpMkLst>
            <pc:docMk/>
            <pc:sldMk cId="0" sldId="288"/>
            <ac:grpSpMk id="7" creationId="{A5F8BB56-5D5A-4034-99E2-8258575FED2D}"/>
          </ac:grpSpMkLst>
        </pc:grpChg>
        <pc:grpChg chg="mod">
          <ac:chgData name="Yoshioka Reiji" userId="23c06a80382ba5b9" providerId="LiveId" clId="{A51F4CDE-440E-430C-8FD0-E86A05C77D40}" dt="2019-05-18T08:49:20.300" v="4175" actId="1036"/>
          <ac:grpSpMkLst>
            <pc:docMk/>
            <pc:sldMk cId="0" sldId="288"/>
            <ac:grpSpMk id="109607" creationId="{4CF60573-151B-4BDF-BF88-352B2EF7946D}"/>
          </ac:grpSpMkLst>
        </pc:grpChg>
        <pc:grpChg chg="mod">
          <ac:chgData name="Yoshioka Reiji" userId="23c06a80382ba5b9" providerId="LiveId" clId="{A51F4CDE-440E-430C-8FD0-E86A05C77D40}" dt="2019-05-18T08:49:20.300" v="4175" actId="1036"/>
          <ac:grpSpMkLst>
            <pc:docMk/>
            <pc:sldMk cId="0" sldId="288"/>
            <ac:grpSpMk id="109614" creationId="{7A26AC19-8F71-4D2D-ADA1-D2C3A751C8CA}"/>
          </ac:grpSpMkLst>
        </pc:grpChg>
        <pc:picChg chg="mod">
          <ac:chgData name="Yoshioka Reiji" userId="23c06a80382ba5b9" providerId="LiveId" clId="{A51F4CDE-440E-430C-8FD0-E86A05C77D40}" dt="2019-05-18T08:49:20.300" v="4175" actId="1036"/>
          <ac:picMkLst>
            <pc:docMk/>
            <pc:sldMk cId="0" sldId="288"/>
            <ac:picMk id="109575" creationId="{965EC4F3-0C50-45C1-9AAD-B88BC089A780}"/>
          </ac:picMkLst>
        </pc:picChg>
        <pc:picChg chg="mod">
          <ac:chgData name="Yoshioka Reiji" userId="23c06a80382ba5b9" providerId="LiveId" clId="{A51F4CDE-440E-430C-8FD0-E86A05C77D40}" dt="2019-05-18T08:49:20.300" v="4175" actId="1036"/>
          <ac:picMkLst>
            <pc:docMk/>
            <pc:sldMk cId="0" sldId="288"/>
            <ac:picMk id="109576" creationId="{6DAF237A-EEDE-48F8-8B06-937B58FB4915}"/>
          </ac:picMkLst>
        </pc:picChg>
        <pc:cxnChg chg="mod">
          <ac:chgData name="Yoshioka Reiji" userId="23c06a80382ba5b9" providerId="LiveId" clId="{A51F4CDE-440E-430C-8FD0-E86A05C77D40}" dt="2019-05-18T08:49:20.300" v="4175" actId="1036"/>
          <ac:cxnSpMkLst>
            <pc:docMk/>
            <pc:sldMk cId="0" sldId="288"/>
            <ac:cxnSpMk id="109620" creationId="{24136DAC-0307-4716-9D8E-A7B9FAE7AB3B}"/>
          </ac:cxnSpMkLst>
        </pc:cxnChg>
      </pc:sldChg>
      <pc:sldChg chg="modSp">
        <pc:chgData name="Yoshioka Reiji" userId="23c06a80382ba5b9" providerId="LiveId" clId="{A51F4CDE-440E-430C-8FD0-E86A05C77D40}" dt="2019-05-18T08:50:43.455" v="4195" actId="207"/>
        <pc:sldMkLst>
          <pc:docMk/>
          <pc:sldMk cId="0" sldId="289"/>
        </pc:sldMkLst>
        <pc:spChg chg="mod">
          <ac:chgData name="Yoshioka Reiji" userId="23c06a80382ba5b9" providerId="LiveId" clId="{A51F4CDE-440E-430C-8FD0-E86A05C77D40}" dt="2019-05-18T08:50:00.923" v="4191" actId="1036"/>
          <ac:spMkLst>
            <pc:docMk/>
            <pc:sldMk cId="0" sldId="289"/>
            <ac:spMk id="3" creationId="{E62587BD-6E85-4AE9-965A-BF610AC90FF2}"/>
          </ac:spMkLst>
        </pc:spChg>
        <pc:spChg chg="mod">
          <ac:chgData name="Yoshioka Reiji" userId="23c06a80382ba5b9" providerId="LiveId" clId="{A51F4CDE-440E-430C-8FD0-E86A05C77D40}" dt="2019-05-18T08:50:43.455" v="4195" actId="207"/>
          <ac:spMkLst>
            <pc:docMk/>
            <pc:sldMk cId="0" sldId="289"/>
            <ac:spMk id="11" creationId="{2B870EC3-0AB4-4C98-9F6A-8498A404BD3B}"/>
          </ac:spMkLst>
        </pc:spChg>
        <pc:spChg chg="mod">
          <ac:chgData name="Yoshioka Reiji" userId="23c06a80382ba5b9" providerId="LiveId" clId="{A51F4CDE-440E-430C-8FD0-E86A05C77D40}" dt="2019-05-18T08:49:44.713" v="4185" actId="1037"/>
          <ac:spMkLst>
            <pc:docMk/>
            <pc:sldMk cId="0" sldId="289"/>
            <ac:spMk id="70" creationId="{8221170D-3C78-404A-B7D9-9B532B6B8EA1}"/>
          </ac:spMkLst>
        </pc:spChg>
        <pc:grpChg chg="mod">
          <ac:chgData name="Yoshioka Reiji" userId="23c06a80382ba5b9" providerId="LiveId" clId="{A51F4CDE-440E-430C-8FD0-E86A05C77D40}" dt="2019-05-18T08:50:00.923" v="4191" actId="1036"/>
          <ac:grpSpMkLst>
            <pc:docMk/>
            <pc:sldMk cId="0" sldId="289"/>
            <ac:grpSpMk id="7" creationId="{18303AFA-6CE9-4C1F-B9E9-FF1DF3E4BD70}"/>
          </ac:grpSpMkLst>
        </pc:grpChg>
      </pc:sldChg>
      <pc:sldChg chg="addSp delSp modSp">
        <pc:chgData name="Yoshioka Reiji" userId="23c06a80382ba5b9" providerId="LiveId" clId="{A51F4CDE-440E-430C-8FD0-E86A05C77D40}" dt="2019-05-18T08:54:19.875" v="4339" actId="207"/>
        <pc:sldMkLst>
          <pc:docMk/>
          <pc:sldMk cId="0" sldId="292"/>
        </pc:sldMkLst>
        <pc:spChg chg="mod">
          <ac:chgData name="Yoshioka Reiji" userId="23c06a80382ba5b9" providerId="LiveId" clId="{A51F4CDE-440E-430C-8FD0-E86A05C77D40}" dt="2019-05-18T08:54:19.875" v="4339" actId="207"/>
          <ac:spMkLst>
            <pc:docMk/>
            <pc:sldMk cId="0" sldId="292"/>
            <ac:spMk id="2" creationId="{F626EE92-66C2-4583-8579-19998CE4009D}"/>
          </ac:spMkLst>
        </pc:spChg>
        <pc:spChg chg="add mod">
          <ac:chgData name="Yoshioka Reiji" userId="23c06a80382ba5b9" providerId="LiveId" clId="{A51F4CDE-440E-430C-8FD0-E86A05C77D40}" dt="2019-05-18T08:53:33.887" v="4284" actId="1038"/>
          <ac:spMkLst>
            <pc:docMk/>
            <pc:sldMk cId="0" sldId="292"/>
            <ac:spMk id="4" creationId="{FCB5C6AF-E75D-4B78-8650-7B85511B64E1}"/>
          </ac:spMkLst>
        </pc:spChg>
        <pc:spChg chg="mod">
          <ac:chgData name="Yoshioka Reiji" userId="23c06a80382ba5b9" providerId="LiveId" clId="{A51F4CDE-440E-430C-8FD0-E86A05C77D40}" dt="2019-05-18T08:51:08.178" v="4197" actId="14100"/>
          <ac:spMkLst>
            <pc:docMk/>
            <pc:sldMk cId="0" sldId="292"/>
            <ac:spMk id="25" creationId="{6B4C753B-E096-43CF-8214-8D878276F17A}"/>
          </ac:spMkLst>
        </pc:spChg>
        <pc:spChg chg="mod">
          <ac:chgData name="Yoshioka Reiji" userId="23c06a80382ba5b9" providerId="LiveId" clId="{A51F4CDE-440E-430C-8FD0-E86A05C77D40}" dt="2019-05-18T08:51:25.485" v="4200" actId="1076"/>
          <ac:spMkLst>
            <pc:docMk/>
            <pc:sldMk cId="0" sldId="292"/>
            <ac:spMk id="113680" creationId="{5B4DD86D-B27D-495C-8B14-541FD325FD9F}"/>
          </ac:spMkLst>
        </pc:spChg>
        <pc:spChg chg="mod">
          <ac:chgData name="Yoshioka Reiji" userId="23c06a80382ba5b9" providerId="LiveId" clId="{A51F4CDE-440E-430C-8FD0-E86A05C77D40}" dt="2019-05-18T08:51:24.479" v="4199" actId="1076"/>
          <ac:spMkLst>
            <pc:docMk/>
            <pc:sldMk cId="0" sldId="292"/>
            <ac:spMk id="113737" creationId="{7FF5A219-B78C-4096-8CDE-1B5C0456E4AD}"/>
          </ac:spMkLst>
        </pc:spChg>
        <pc:picChg chg="add mod">
          <ac:chgData name="Yoshioka Reiji" userId="23c06a80382ba5b9" providerId="LiveId" clId="{A51F4CDE-440E-430C-8FD0-E86A05C77D40}" dt="2019-05-18T08:52:54.734" v="4263" actId="1038"/>
          <ac:picMkLst>
            <pc:docMk/>
            <pc:sldMk cId="0" sldId="292"/>
            <ac:picMk id="10242" creationId="{8C20F135-F74A-4459-AB66-C14DE635FC07}"/>
          </ac:picMkLst>
        </pc:picChg>
        <pc:picChg chg="add mod">
          <ac:chgData name="Yoshioka Reiji" userId="23c06a80382ba5b9" providerId="LiveId" clId="{A51F4CDE-440E-430C-8FD0-E86A05C77D40}" dt="2019-05-18T08:54:13.385" v="4338" actId="1037"/>
          <ac:picMkLst>
            <pc:docMk/>
            <pc:sldMk cId="0" sldId="292"/>
            <ac:picMk id="10244" creationId="{3FA132BB-FADB-4125-8FB9-04C10C7A72BD}"/>
          </ac:picMkLst>
        </pc:picChg>
        <pc:picChg chg="del mod">
          <ac:chgData name="Yoshioka Reiji" userId="23c06a80382ba5b9" providerId="LiveId" clId="{A51F4CDE-440E-430C-8FD0-E86A05C77D40}" dt="2019-05-18T08:52:36.853" v="4217" actId="478"/>
          <ac:picMkLst>
            <pc:docMk/>
            <pc:sldMk cId="0" sldId="292"/>
            <ac:picMk id="113679" creationId="{2C042C6A-2138-4A42-9ACB-03664EBD0B52}"/>
          </ac:picMkLst>
        </pc:picChg>
        <pc:picChg chg="mod">
          <ac:chgData name="Yoshioka Reiji" userId="23c06a80382ba5b9" providerId="LiveId" clId="{A51F4CDE-440E-430C-8FD0-E86A05C77D40}" dt="2019-05-18T08:51:24.479" v="4199" actId="1076"/>
          <ac:picMkLst>
            <pc:docMk/>
            <pc:sldMk cId="0" sldId="292"/>
            <ac:picMk id="113697" creationId="{47FD0119-3618-441F-9C06-0EB55D67FCBA}"/>
          </ac:picMkLst>
        </pc:picChg>
        <pc:cxnChg chg="mod">
          <ac:chgData name="Yoshioka Reiji" userId="23c06a80382ba5b9" providerId="LiveId" clId="{A51F4CDE-440E-430C-8FD0-E86A05C77D40}" dt="2019-05-18T08:51:24.479" v="4199" actId="1076"/>
          <ac:cxnSpMkLst>
            <pc:docMk/>
            <pc:sldMk cId="0" sldId="292"/>
            <ac:cxnSpMk id="113738" creationId="{A7739DBA-21A7-4E16-ACCB-2ED54918977C}"/>
          </ac:cxnSpMkLst>
        </pc:cxnChg>
      </pc:sldChg>
      <pc:sldChg chg="modSp">
        <pc:chgData name="Yoshioka Reiji" userId="23c06a80382ba5b9" providerId="LiveId" clId="{A51F4CDE-440E-430C-8FD0-E86A05C77D40}" dt="2019-05-18T09:02:36.612" v="4665" actId="1076"/>
        <pc:sldMkLst>
          <pc:docMk/>
          <pc:sldMk cId="3773252153" sldId="296"/>
        </pc:sldMkLst>
        <pc:spChg chg="mod">
          <ac:chgData name="Yoshioka Reiji" userId="23c06a80382ba5b9" providerId="LiveId" clId="{A51F4CDE-440E-430C-8FD0-E86A05C77D40}" dt="2019-05-18T09:01:33.179" v="4631" actId="115"/>
          <ac:spMkLst>
            <pc:docMk/>
            <pc:sldMk cId="3773252153" sldId="296"/>
            <ac:spMk id="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2:36.612" v="4665" actId="1076"/>
          <ac:spMkLst>
            <pc:docMk/>
            <pc:sldMk cId="3773252153" sldId="296"/>
            <ac:spMk id="6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7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6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19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42.604" v="4634" actId="14100"/>
          <ac:spMkLst>
            <pc:docMk/>
            <pc:sldMk cId="3773252153" sldId="296"/>
            <ac:spMk id="20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1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2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3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4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5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6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27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9:01:25.951" v="4623" actId="1036"/>
          <ac:spMkLst>
            <pc:docMk/>
            <pc:sldMk cId="3773252153" sldId="296"/>
            <ac:spMk id="32" creationId="{72EBCB89-F3DA-48EB-A6C9-87BACE884B25}"/>
          </ac:spMkLst>
        </pc:spChg>
      </pc:sldChg>
      <pc:sldChg chg="modSp">
        <pc:chgData name="Yoshioka Reiji" userId="23c06a80382ba5b9" providerId="LiveId" clId="{A51F4CDE-440E-430C-8FD0-E86A05C77D40}" dt="2019-05-18T08:54:50.524" v="4342" actId="207"/>
        <pc:sldMkLst>
          <pc:docMk/>
          <pc:sldMk cId="415406005" sldId="306"/>
        </pc:sldMkLst>
        <pc:spChg chg="mod">
          <ac:chgData name="Yoshioka Reiji" userId="23c06a80382ba5b9" providerId="LiveId" clId="{A51F4CDE-440E-430C-8FD0-E86A05C77D40}" dt="2019-05-18T08:54:43.346" v="4341" actId="207"/>
          <ac:spMkLst>
            <pc:docMk/>
            <pc:sldMk cId="415406005" sldId="306"/>
            <ac:spMk id="18" creationId="{00000000-0000-0000-0000-000000000000}"/>
          </ac:spMkLst>
        </pc:spChg>
        <pc:spChg chg="mod">
          <ac:chgData name="Yoshioka Reiji" userId="23c06a80382ba5b9" providerId="LiveId" clId="{A51F4CDE-440E-430C-8FD0-E86A05C77D40}" dt="2019-05-18T08:54:50.524" v="4342" actId="207"/>
          <ac:spMkLst>
            <pc:docMk/>
            <pc:sldMk cId="415406005" sldId="306"/>
            <ac:spMk id="19" creationId="{00000000-0000-0000-0000-000000000000}"/>
          </ac:spMkLst>
        </pc:spChg>
      </pc:sldChg>
      <pc:sldChg chg="modSp">
        <pc:chgData name="Yoshioka Reiji" userId="23c06a80382ba5b9" providerId="LiveId" clId="{A51F4CDE-440E-430C-8FD0-E86A05C77D40}" dt="2019-05-24T19:37:43.633" v="8470" actId="20577"/>
        <pc:sldMkLst>
          <pc:docMk/>
          <pc:sldMk cId="0" sldId="330"/>
        </pc:sldMkLst>
        <pc:spChg chg="mod">
          <ac:chgData name="Yoshioka Reiji" userId="23c06a80382ba5b9" providerId="LiveId" clId="{A51F4CDE-440E-430C-8FD0-E86A05C77D40}" dt="2019-05-18T09:03:25.125" v="4804" actId="20577"/>
          <ac:spMkLst>
            <pc:docMk/>
            <pc:sldMk cId="0" sldId="330"/>
            <ac:spMk id="2" creationId="{7987AB0D-627C-432F-A1FF-B92AF1F202A0}"/>
          </ac:spMkLst>
        </pc:spChg>
        <pc:spChg chg="mod">
          <ac:chgData name="Yoshioka Reiji" userId="23c06a80382ba5b9" providerId="LiveId" clId="{A51F4CDE-440E-430C-8FD0-E86A05C77D40}" dt="2019-05-24T19:37:43.633" v="8470" actId="20577"/>
          <ac:spMkLst>
            <pc:docMk/>
            <pc:sldMk cId="0" sldId="330"/>
            <ac:spMk id="10" creationId="{8950095D-6076-4BA4-94D8-2A8B44329210}"/>
          </ac:spMkLst>
        </pc:spChg>
        <pc:spChg chg="mod">
          <ac:chgData name="Yoshioka Reiji" userId="23c06a80382ba5b9" providerId="LiveId" clId="{A51F4CDE-440E-430C-8FD0-E86A05C77D40}" dt="2019-05-18T09:04:27.452" v="4864" actId="14100"/>
          <ac:spMkLst>
            <pc:docMk/>
            <pc:sldMk cId="0" sldId="330"/>
            <ac:spMk id="9224" creationId="{DFD37E5F-AEE6-4B5A-95B5-2AF3C6B81605}"/>
          </ac:spMkLst>
        </pc:spChg>
        <pc:grpChg chg="mod">
          <ac:chgData name="Yoshioka Reiji" userId="23c06a80382ba5b9" providerId="LiveId" clId="{A51F4CDE-440E-430C-8FD0-E86A05C77D40}" dt="2019-05-18T09:04:35.482" v="4883" actId="1036"/>
          <ac:grpSpMkLst>
            <pc:docMk/>
            <pc:sldMk cId="0" sldId="330"/>
            <ac:grpSpMk id="3" creationId="{13AB6527-62FB-4E22-9527-7C16E735968D}"/>
          </ac:grpSpMkLst>
        </pc:grpChg>
        <pc:picChg chg="mod">
          <ac:chgData name="Yoshioka Reiji" userId="23c06a80382ba5b9" providerId="LiveId" clId="{A51F4CDE-440E-430C-8FD0-E86A05C77D40}" dt="2019-05-18T09:03:32.211" v="4810" actId="1036"/>
          <ac:picMkLst>
            <pc:docMk/>
            <pc:sldMk cId="0" sldId="330"/>
            <ac:picMk id="9221" creationId="{451D5BDF-9689-43F9-98A8-16A5D766171D}"/>
          </ac:picMkLst>
        </pc:picChg>
      </pc:sldChg>
      <pc:sldChg chg="addSp modSp">
        <pc:chgData name="Yoshioka Reiji" userId="23c06a80382ba5b9" providerId="LiveId" clId="{A51F4CDE-440E-430C-8FD0-E86A05C77D40}" dt="2019-05-21T00:49:06.412" v="8445" actId="1038"/>
        <pc:sldMkLst>
          <pc:docMk/>
          <pc:sldMk cId="3772585138" sldId="359"/>
        </pc:sldMkLst>
        <pc:spChg chg="add mod">
          <ac:chgData name="Yoshioka Reiji" userId="23c06a80382ba5b9" providerId="LiveId" clId="{A51F4CDE-440E-430C-8FD0-E86A05C77D40}" dt="2019-05-20T16:00:47.447" v="5585" actId="167"/>
          <ac:spMkLst>
            <pc:docMk/>
            <pc:sldMk cId="3772585138" sldId="359"/>
            <ac:spMk id="2" creationId="{02492B42-9053-4FE1-9928-FC34A9DA27F8}"/>
          </ac:spMkLst>
        </pc:spChg>
        <pc:spChg chg="mod">
          <ac:chgData name="Yoshioka Reiji" userId="23c06a80382ba5b9" providerId="LiveId" clId="{A51F4CDE-440E-430C-8FD0-E86A05C77D40}" dt="2019-05-20T16:08:21.182" v="6029" actId="1038"/>
          <ac:spMkLst>
            <pc:docMk/>
            <pc:sldMk cId="3772585138" sldId="359"/>
            <ac:spMk id="19459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1:28.826" v="5629" actId="20577"/>
          <ac:spMkLst>
            <pc:docMk/>
            <pc:sldMk cId="3772585138" sldId="359"/>
            <ac:spMk id="19462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4:34.498" v="5813" actId="1035"/>
          <ac:spMkLst>
            <pc:docMk/>
            <pc:sldMk cId="3772585138" sldId="359"/>
            <ac:spMk id="19468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4:34.498" v="5813" actId="1035"/>
          <ac:spMkLst>
            <pc:docMk/>
            <pc:sldMk cId="3772585138" sldId="359"/>
            <ac:spMk id="19471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4:34.498" v="5813" actId="1035"/>
          <ac:spMkLst>
            <pc:docMk/>
            <pc:sldMk cId="3772585138" sldId="359"/>
            <ac:spMk id="19473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4:34.498" v="5813" actId="1035"/>
          <ac:spMkLst>
            <pc:docMk/>
            <pc:sldMk cId="3772585138" sldId="359"/>
            <ac:spMk id="19475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4:40.118" v="5814" actId="164"/>
          <ac:spMkLst>
            <pc:docMk/>
            <pc:sldMk cId="3772585138" sldId="359"/>
            <ac:spMk id="19477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08:56.992" v="6048" actId="20577"/>
          <ac:spMkLst>
            <pc:docMk/>
            <pc:sldMk cId="3772585138" sldId="359"/>
            <ac:spMk id="19479" creationId="{00000000-0000-0000-0000-000000000000}"/>
          </ac:spMkLst>
        </pc:spChg>
        <pc:grpChg chg="add mod">
          <ac:chgData name="Yoshioka Reiji" userId="23c06a80382ba5b9" providerId="LiveId" clId="{A51F4CDE-440E-430C-8FD0-E86A05C77D40}" dt="2019-05-21T00:49:06.412" v="8445" actId="1038"/>
          <ac:grpSpMkLst>
            <pc:docMk/>
            <pc:sldMk cId="3772585138" sldId="359"/>
            <ac:grpSpMk id="6" creationId="{47825009-43B1-445F-819A-B20E24477CFE}"/>
          </ac:grpSpMkLst>
        </pc:grpChg>
        <pc:grpChg chg="add mod">
          <ac:chgData name="Yoshioka Reiji" userId="23c06a80382ba5b9" providerId="LiveId" clId="{A51F4CDE-440E-430C-8FD0-E86A05C77D40}" dt="2019-05-20T16:08:30.152" v="6030" actId="1037"/>
          <ac:grpSpMkLst>
            <pc:docMk/>
            <pc:sldMk cId="3772585138" sldId="359"/>
            <ac:grpSpMk id="7" creationId="{6B5D8AAC-9300-407E-82E8-E22B4B399C3D}"/>
          </ac:grpSpMkLst>
        </pc:grpChg>
        <pc:grpChg chg="add mod">
          <ac:chgData name="Yoshioka Reiji" userId="23c06a80382ba5b9" providerId="LiveId" clId="{A51F4CDE-440E-430C-8FD0-E86A05C77D40}" dt="2019-05-20T16:08:51.943" v="6044" actId="1038"/>
          <ac:grpSpMkLst>
            <pc:docMk/>
            <pc:sldMk cId="3772585138" sldId="359"/>
            <ac:grpSpMk id="8" creationId="{8786FDF2-0BA1-434C-8B43-E8E5C11C6333}"/>
          </ac:grpSpMkLst>
        </pc:grpChg>
        <pc:grpChg chg="mod">
          <ac:chgData name="Yoshioka Reiji" userId="23c06a80382ba5b9" providerId="LiveId" clId="{A51F4CDE-440E-430C-8FD0-E86A05C77D40}" dt="2019-05-20T16:04:34.498" v="5813" actId="1035"/>
          <ac:grpSpMkLst>
            <pc:docMk/>
            <pc:sldMk cId="3772585138" sldId="359"/>
            <ac:grpSpMk id="19466" creationId="{00000000-0000-0000-0000-000000000000}"/>
          </ac:grpSpMkLst>
        </pc:grpChg>
        <pc:grpChg chg="mod">
          <ac:chgData name="Yoshioka Reiji" userId="23c06a80382ba5b9" providerId="LiveId" clId="{A51F4CDE-440E-430C-8FD0-E86A05C77D40}" dt="2019-05-20T16:04:34.498" v="5813" actId="1035"/>
          <ac:grpSpMkLst>
            <pc:docMk/>
            <pc:sldMk cId="3772585138" sldId="359"/>
            <ac:grpSpMk id="19474" creationId="{00000000-0000-0000-0000-000000000000}"/>
          </ac:grpSpMkLst>
        </pc:grpChg>
        <pc:picChg chg="mod">
          <ac:chgData name="Yoshioka Reiji" userId="23c06a80382ba5b9" providerId="LiveId" clId="{A51F4CDE-440E-430C-8FD0-E86A05C77D40}" dt="2019-05-20T16:08:21.182" v="6029" actId="1038"/>
          <ac:picMkLst>
            <pc:docMk/>
            <pc:sldMk cId="3772585138" sldId="359"/>
            <ac:picMk id="19458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01:56.276" v="5651" actId="1036"/>
          <ac:picMkLst>
            <pc:docMk/>
            <pc:sldMk cId="3772585138" sldId="359"/>
            <ac:picMk id="19464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00:57.687" v="5605" actId="1037"/>
          <ac:picMkLst>
            <pc:docMk/>
            <pc:sldMk cId="3772585138" sldId="359"/>
            <ac:picMk id="19465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04:34.498" v="5813" actId="1035"/>
          <ac:picMkLst>
            <pc:docMk/>
            <pc:sldMk cId="3772585138" sldId="359"/>
            <ac:picMk id="19472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04:40.118" v="5814" actId="164"/>
          <ac:picMkLst>
            <pc:docMk/>
            <pc:sldMk cId="3772585138" sldId="359"/>
            <ac:picMk id="19476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08:46.886" v="6031" actId="164"/>
          <ac:picMkLst>
            <pc:docMk/>
            <pc:sldMk cId="3772585138" sldId="359"/>
            <ac:picMk id="19478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5:59:27.143" v="5510" actId="1036"/>
          <ac:picMkLst>
            <pc:docMk/>
            <pc:sldMk cId="3772585138" sldId="359"/>
            <ac:picMk id="19480" creationId="{00000000-0000-0000-0000-000000000000}"/>
          </ac:picMkLst>
        </pc:picChg>
        <pc:cxnChg chg="mod">
          <ac:chgData name="Yoshioka Reiji" userId="23c06a80382ba5b9" providerId="LiveId" clId="{A51F4CDE-440E-430C-8FD0-E86A05C77D40}" dt="2019-05-20T16:04:34.498" v="5813" actId="1035"/>
          <ac:cxnSpMkLst>
            <pc:docMk/>
            <pc:sldMk cId="3772585138" sldId="359"/>
            <ac:cxnSpMk id="3" creationId="{00000000-0000-0000-0000-000000000000}"/>
          </ac:cxnSpMkLst>
        </pc:cxnChg>
        <pc:cxnChg chg="mod">
          <ac:chgData name="Yoshioka Reiji" userId="23c06a80382ba5b9" providerId="LiveId" clId="{A51F4CDE-440E-430C-8FD0-E86A05C77D40}" dt="2019-05-20T16:04:34.498" v="5813" actId="1035"/>
          <ac:cxnSpMkLst>
            <pc:docMk/>
            <pc:sldMk cId="3772585138" sldId="359"/>
            <ac:cxnSpMk id="11" creationId="{00000000-0000-0000-0000-000000000000}"/>
          </ac:cxnSpMkLst>
        </pc:cxnChg>
        <pc:cxnChg chg="mod">
          <ac:chgData name="Yoshioka Reiji" userId="23c06a80382ba5b9" providerId="LiveId" clId="{A51F4CDE-440E-430C-8FD0-E86A05C77D40}" dt="2019-05-20T16:04:34.498" v="5813" actId="1035"/>
          <ac:cxnSpMkLst>
            <pc:docMk/>
            <pc:sldMk cId="3772585138" sldId="359"/>
            <ac:cxnSpMk id="18" creationId="{00000000-0000-0000-0000-000000000000}"/>
          </ac:cxnSpMkLst>
        </pc:cxnChg>
      </pc:sldChg>
      <pc:sldChg chg="delSp modSp add">
        <pc:chgData name="Yoshioka Reiji" userId="23c06a80382ba5b9" providerId="LiveId" clId="{A51F4CDE-440E-430C-8FD0-E86A05C77D40}" dt="2019-05-24T20:13:04.012" v="9953" actId="478"/>
        <pc:sldMkLst>
          <pc:docMk/>
          <pc:sldMk cId="3166610798" sldId="364"/>
        </pc:sldMkLst>
        <pc:spChg chg="mod">
          <ac:chgData name="Yoshioka Reiji" userId="23c06a80382ba5b9" providerId="LiveId" clId="{A51F4CDE-440E-430C-8FD0-E86A05C77D40}" dt="2019-05-24T20:12:59.321" v="9952" actId="404"/>
          <ac:spMkLst>
            <pc:docMk/>
            <pc:sldMk cId="3166610798" sldId="364"/>
            <ac:spMk id="3" creationId="{00000000-0000-0000-0000-000000000000}"/>
          </ac:spMkLst>
        </pc:spChg>
        <pc:spChg chg="del">
          <ac:chgData name="Yoshioka Reiji" userId="23c06a80382ba5b9" providerId="LiveId" clId="{A51F4CDE-440E-430C-8FD0-E86A05C77D40}" dt="2019-05-24T20:13:04.012" v="9953" actId="478"/>
          <ac:spMkLst>
            <pc:docMk/>
            <pc:sldMk cId="3166610798" sldId="364"/>
            <ac:spMk id="4" creationId="{00000000-0000-0000-0000-000000000000}"/>
          </ac:spMkLst>
        </pc:spChg>
      </pc:sldChg>
      <pc:sldChg chg="addSp delSp modSp add modNotesTx">
        <pc:chgData name="Yoshioka Reiji" userId="23c06a80382ba5b9" providerId="LiveId" clId="{A51F4CDE-440E-430C-8FD0-E86A05C77D40}" dt="2019-05-24T19:39:00.918" v="8496" actId="403"/>
        <pc:sldMkLst>
          <pc:docMk/>
          <pc:sldMk cId="127569527" sldId="367"/>
        </pc:sldMkLst>
        <pc:spChg chg="del">
          <ac:chgData name="Yoshioka Reiji" userId="23c06a80382ba5b9" providerId="LiveId" clId="{A51F4CDE-440E-430C-8FD0-E86A05C77D40}" dt="2019-05-18T06:44:04.828" v="86" actId="478"/>
          <ac:spMkLst>
            <pc:docMk/>
            <pc:sldMk cId="127569527" sldId="367"/>
            <ac:spMk id="2" creationId="{2E813A5D-CAF4-4D26-87C0-605A6F80A17D}"/>
          </ac:spMkLst>
        </pc:spChg>
        <pc:spChg chg="add mod">
          <ac:chgData name="Yoshioka Reiji" userId="23c06a80382ba5b9" providerId="LiveId" clId="{A51F4CDE-440E-430C-8FD0-E86A05C77D40}" dt="2019-05-24T19:39:00.918" v="8496" actId="403"/>
          <ac:spMkLst>
            <pc:docMk/>
            <pc:sldMk cId="127569527" sldId="367"/>
            <ac:spMk id="2" creationId="{99BE1FD5-AFE2-4DB8-BF40-F18BAB44D0BD}"/>
          </ac:spMkLst>
        </pc:spChg>
        <pc:spChg chg="add mod">
          <ac:chgData name="Yoshioka Reiji" userId="23c06a80382ba5b9" providerId="LiveId" clId="{A51F4CDE-440E-430C-8FD0-E86A05C77D40}" dt="2019-05-20T15:50:14.664" v="5094" actId="20577"/>
          <ac:spMkLst>
            <pc:docMk/>
            <pc:sldMk cId="127569527" sldId="367"/>
            <ac:spMk id="3" creationId="{112034D0-6EA2-415D-BA44-35B90744A258}"/>
          </ac:spMkLst>
        </pc:spChg>
        <pc:spChg chg="mod">
          <ac:chgData name="Yoshioka Reiji" userId="23c06a80382ba5b9" providerId="LiveId" clId="{A51F4CDE-440E-430C-8FD0-E86A05C77D40}" dt="2019-05-20T15:49:27.942" v="5059" actId="1035"/>
          <ac:spMkLst>
            <pc:docMk/>
            <pc:sldMk cId="127569527" sldId="367"/>
            <ac:spMk id="4" creationId="{64E40C93-A90A-495E-BA28-AFAB68AEDF5F}"/>
          </ac:spMkLst>
        </pc:spChg>
        <pc:spChg chg="mod">
          <ac:chgData name="Yoshioka Reiji" userId="23c06a80382ba5b9" providerId="LiveId" clId="{A51F4CDE-440E-430C-8FD0-E86A05C77D40}" dt="2019-05-20T15:49:27.942" v="5059" actId="1035"/>
          <ac:spMkLst>
            <pc:docMk/>
            <pc:sldMk cId="127569527" sldId="367"/>
            <ac:spMk id="5" creationId="{66C449B1-5E8D-4CD7-BFFE-61658FDBD54C}"/>
          </ac:spMkLst>
        </pc:spChg>
        <pc:spChg chg="add mod">
          <ac:chgData name="Yoshioka Reiji" userId="23c06a80382ba5b9" providerId="LiveId" clId="{A51F4CDE-440E-430C-8FD0-E86A05C77D40}" dt="2019-05-20T15:49:46.795" v="5089" actId="1035"/>
          <ac:spMkLst>
            <pc:docMk/>
            <pc:sldMk cId="127569527" sldId="367"/>
            <ac:spMk id="6" creationId="{9EF6233C-793C-4244-A9D4-4E63DC7ABB46}"/>
          </ac:spMkLst>
        </pc:spChg>
        <pc:spChg chg="add del mod">
          <ac:chgData name="Yoshioka Reiji" userId="23c06a80382ba5b9" providerId="LiveId" clId="{A51F4CDE-440E-430C-8FD0-E86A05C77D40}" dt="2019-05-18T06:48:05.207" v="278" actId="478"/>
          <ac:spMkLst>
            <pc:docMk/>
            <pc:sldMk cId="127569527" sldId="367"/>
            <ac:spMk id="7" creationId="{669E9807-5F0E-4B56-ADEB-35092294304C}"/>
          </ac:spMkLst>
        </pc:spChg>
        <pc:spChg chg="add mod">
          <ac:chgData name="Yoshioka Reiji" userId="23c06a80382ba5b9" providerId="LiveId" clId="{A51F4CDE-440E-430C-8FD0-E86A05C77D40}" dt="2019-05-20T15:49:46.795" v="5089" actId="1035"/>
          <ac:spMkLst>
            <pc:docMk/>
            <pc:sldMk cId="127569527" sldId="367"/>
            <ac:spMk id="8" creationId="{33E05EDB-F223-4FA1-8D4A-8EB7BA3CA4B2}"/>
          </ac:spMkLst>
        </pc:spChg>
        <pc:spChg chg="add mod">
          <ac:chgData name="Yoshioka Reiji" userId="23c06a80382ba5b9" providerId="LiveId" clId="{A51F4CDE-440E-430C-8FD0-E86A05C77D40}" dt="2019-05-20T15:51:04.549" v="5097" actId="1037"/>
          <ac:spMkLst>
            <pc:docMk/>
            <pc:sldMk cId="127569527" sldId="367"/>
            <ac:spMk id="11" creationId="{6B321CA7-A44D-4317-810D-CCE7CD246FDE}"/>
          </ac:spMkLst>
        </pc:spChg>
        <pc:spChg chg="mod">
          <ac:chgData name="Yoshioka Reiji" userId="23c06a80382ba5b9" providerId="LiveId" clId="{A51F4CDE-440E-430C-8FD0-E86A05C77D40}" dt="2019-05-24T19:38:57.301" v="8494" actId="1038"/>
          <ac:spMkLst>
            <pc:docMk/>
            <pc:sldMk cId="127569527" sldId="367"/>
            <ac:spMk id="14" creationId="{60D8738A-07F9-47BD-851B-4C01EA34FBAB}"/>
          </ac:spMkLst>
        </pc:spChg>
        <pc:spChg chg="add mod">
          <ac:chgData name="Yoshioka Reiji" userId="23c06a80382ba5b9" providerId="LiveId" clId="{A51F4CDE-440E-430C-8FD0-E86A05C77D40}" dt="2019-05-20T15:49:46.795" v="5089" actId="1035"/>
          <ac:spMkLst>
            <pc:docMk/>
            <pc:sldMk cId="127569527" sldId="367"/>
            <ac:spMk id="24" creationId="{BF3E7C12-D3E5-4A1D-94A6-39EFD913A60C}"/>
          </ac:spMkLst>
        </pc:spChg>
        <pc:spChg chg="del">
          <ac:chgData name="Yoshioka Reiji" userId="23c06a80382ba5b9" providerId="LiveId" clId="{A51F4CDE-440E-430C-8FD0-E86A05C77D40}" dt="2019-05-18T06:44:04.828" v="86" actId="478"/>
          <ac:spMkLst>
            <pc:docMk/>
            <pc:sldMk cId="127569527" sldId="367"/>
            <ac:spMk id="12297" creationId="{9AE97F15-2E75-46A8-86EB-334A2BE334DB}"/>
          </ac:spMkLst>
        </pc:spChg>
        <pc:spChg chg="del">
          <ac:chgData name="Yoshioka Reiji" userId="23c06a80382ba5b9" providerId="LiveId" clId="{A51F4CDE-440E-430C-8FD0-E86A05C77D40}" dt="2019-05-18T06:44:04.828" v="86" actId="478"/>
          <ac:spMkLst>
            <pc:docMk/>
            <pc:sldMk cId="127569527" sldId="367"/>
            <ac:spMk id="12299" creationId="{60D2676F-F5F9-4F0B-A9E8-A1F1173994D7}"/>
          </ac:spMkLst>
        </pc:spChg>
        <pc:spChg chg="del">
          <ac:chgData name="Yoshioka Reiji" userId="23c06a80382ba5b9" providerId="LiveId" clId="{A51F4CDE-440E-430C-8FD0-E86A05C77D40}" dt="2019-05-18T06:44:04.828" v="86" actId="478"/>
          <ac:spMkLst>
            <pc:docMk/>
            <pc:sldMk cId="127569527" sldId="367"/>
            <ac:spMk id="12300" creationId="{501A25FE-9B4C-4347-8BF3-3B5931C1FCE8}"/>
          </ac:spMkLst>
        </pc:spChg>
        <pc:spChg chg="del">
          <ac:chgData name="Yoshioka Reiji" userId="23c06a80382ba5b9" providerId="LiveId" clId="{A51F4CDE-440E-430C-8FD0-E86A05C77D40}" dt="2019-05-18T06:44:04.828" v="86" actId="478"/>
          <ac:spMkLst>
            <pc:docMk/>
            <pc:sldMk cId="127569527" sldId="367"/>
            <ac:spMk id="12301" creationId="{B404F3C1-205E-4B5D-852E-C9DD13B6664C}"/>
          </ac:spMkLst>
        </pc:spChg>
        <pc:picChg chg="add del mod">
          <ac:chgData name="Yoshioka Reiji" userId="23c06a80382ba5b9" providerId="LiveId" clId="{A51F4CDE-440E-430C-8FD0-E86A05C77D40}" dt="2019-05-18T07:03:13.547" v="963" actId="478"/>
          <ac:picMkLst>
            <pc:docMk/>
            <pc:sldMk cId="127569527" sldId="367"/>
            <ac:picMk id="15" creationId="{552C4C0D-3A82-42CC-8C6B-6BAF3A89F63F}"/>
          </ac:picMkLst>
        </pc:picChg>
        <pc:picChg chg="add mod">
          <ac:chgData name="Yoshioka Reiji" userId="23c06a80382ba5b9" providerId="LiveId" clId="{A51F4CDE-440E-430C-8FD0-E86A05C77D40}" dt="2019-05-20T15:49:46.795" v="5089" actId="1035"/>
          <ac:picMkLst>
            <pc:docMk/>
            <pc:sldMk cId="127569527" sldId="367"/>
            <ac:picMk id="1026" creationId="{013BBBAC-EF69-4F2E-97E8-F1EE820667B3}"/>
          </ac:picMkLst>
        </pc:picChg>
        <pc:picChg chg="add del mod">
          <ac:chgData name="Yoshioka Reiji" userId="23c06a80382ba5b9" providerId="LiveId" clId="{A51F4CDE-440E-430C-8FD0-E86A05C77D40}" dt="2019-05-18T07:02:35.407" v="915" actId="478"/>
          <ac:picMkLst>
            <pc:docMk/>
            <pc:sldMk cId="127569527" sldId="367"/>
            <ac:picMk id="1026" creationId="{80B0F17F-6826-4EB0-99EF-2BF5CE1252AF}"/>
          </ac:picMkLst>
        </pc:picChg>
        <pc:picChg chg="add del mod">
          <ac:chgData name="Yoshioka Reiji" userId="23c06a80382ba5b9" providerId="LiveId" clId="{A51F4CDE-440E-430C-8FD0-E86A05C77D40}" dt="2019-05-18T07:02:41.849" v="921" actId="478"/>
          <ac:picMkLst>
            <pc:docMk/>
            <pc:sldMk cId="127569527" sldId="367"/>
            <ac:picMk id="1028" creationId="{021BFF8E-C916-4D24-B0CE-564E532D47A8}"/>
          </ac:picMkLst>
        </pc:picChg>
        <pc:picChg chg="add del mod">
          <ac:chgData name="Yoshioka Reiji" userId="23c06a80382ba5b9" providerId="LiveId" clId="{A51F4CDE-440E-430C-8FD0-E86A05C77D40}" dt="2019-05-20T15:48:26.952" v="5034" actId="478"/>
          <ac:picMkLst>
            <pc:docMk/>
            <pc:sldMk cId="127569527" sldId="367"/>
            <ac:picMk id="1030" creationId="{4589F1E6-E9DB-4E9D-AE2B-79DB83148F54}"/>
          </ac:picMkLst>
        </pc:picChg>
        <pc:picChg chg="del">
          <ac:chgData name="Yoshioka Reiji" userId="23c06a80382ba5b9" providerId="LiveId" clId="{A51F4CDE-440E-430C-8FD0-E86A05C77D40}" dt="2019-05-18T06:44:04.828" v="86" actId="478"/>
          <ac:picMkLst>
            <pc:docMk/>
            <pc:sldMk cId="127569527" sldId="367"/>
            <ac:picMk id="12295" creationId="{A35ACE06-F4FA-4777-988D-C1182E1754BF}"/>
          </ac:picMkLst>
        </pc:picChg>
        <pc:picChg chg="del">
          <ac:chgData name="Yoshioka Reiji" userId="23c06a80382ba5b9" providerId="LiveId" clId="{A51F4CDE-440E-430C-8FD0-E86A05C77D40}" dt="2019-05-18T06:44:04.828" v="86" actId="478"/>
          <ac:picMkLst>
            <pc:docMk/>
            <pc:sldMk cId="127569527" sldId="367"/>
            <ac:picMk id="12296" creationId="{8F5FF821-53C2-4B2D-98DE-F2DEB7A6D679}"/>
          </ac:picMkLst>
        </pc:picChg>
        <pc:picChg chg="del">
          <ac:chgData name="Yoshioka Reiji" userId="23c06a80382ba5b9" providerId="LiveId" clId="{A51F4CDE-440E-430C-8FD0-E86A05C77D40}" dt="2019-05-18T06:44:04.828" v="86" actId="478"/>
          <ac:picMkLst>
            <pc:docMk/>
            <pc:sldMk cId="127569527" sldId="367"/>
            <ac:picMk id="12298" creationId="{132CAA29-08EA-448A-83BD-C44C84B0BC15}"/>
          </ac:picMkLst>
        </pc:picChg>
        <pc:cxnChg chg="add mod">
          <ac:chgData name="Yoshioka Reiji" userId="23c06a80382ba5b9" providerId="LiveId" clId="{A51F4CDE-440E-430C-8FD0-E86A05C77D40}" dt="2019-05-20T15:49:46.795" v="5089" actId="1035"/>
          <ac:cxnSpMkLst>
            <pc:docMk/>
            <pc:sldMk cId="127569527" sldId="367"/>
            <ac:cxnSpMk id="10" creationId="{385F2814-78A5-4140-B560-0C9EBD2B3B03}"/>
          </ac:cxnSpMkLst>
        </pc:cxnChg>
      </pc:sldChg>
      <pc:sldChg chg="addSp delSp modSp add">
        <pc:chgData name="Yoshioka Reiji" userId="23c06a80382ba5b9" providerId="LiveId" clId="{A51F4CDE-440E-430C-8FD0-E86A05C77D40}" dt="2019-05-20T15:51:33.740" v="5098" actId="207"/>
        <pc:sldMkLst>
          <pc:docMk/>
          <pc:sldMk cId="3811149210" sldId="368"/>
        </pc:sldMkLst>
        <pc:spChg chg="add mod">
          <ac:chgData name="Yoshioka Reiji" userId="23c06a80382ba5b9" providerId="LiveId" clId="{A51F4CDE-440E-430C-8FD0-E86A05C77D40}" dt="2019-05-18T07:06:30.210" v="1061" actId="20577"/>
          <ac:spMkLst>
            <pc:docMk/>
            <pc:sldMk cId="3811149210" sldId="368"/>
            <ac:spMk id="3" creationId="{D66C17C5-B1B1-4448-B1EC-DCEA0105C701}"/>
          </ac:spMkLst>
        </pc:spChg>
        <pc:spChg chg="add mod">
          <ac:chgData name="Yoshioka Reiji" userId="23c06a80382ba5b9" providerId="LiveId" clId="{A51F4CDE-440E-430C-8FD0-E86A05C77D40}" dt="2019-05-18T07:07:09.788" v="1092" actId="207"/>
          <ac:spMkLst>
            <pc:docMk/>
            <pc:sldMk cId="3811149210" sldId="368"/>
            <ac:spMk id="4" creationId="{4987838A-AB63-4B38-A54B-07EBD50D5E18}"/>
          </ac:spMkLst>
        </pc:spChg>
        <pc:spChg chg="add mod">
          <ac:chgData name="Yoshioka Reiji" userId="23c06a80382ba5b9" providerId="LiveId" clId="{A51F4CDE-440E-430C-8FD0-E86A05C77D40}" dt="2019-05-20T15:51:33.740" v="5098" actId="207"/>
          <ac:spMkLst>
            <pc:docMk/>
            <pc:sldMk cId="3811149210" sldId="368"/>
            <ac:spMk id="5" creationId="{1A9C79C0-648A-4E9F-9387-F4D99FEEEF60}"/>
          </ac:spMkLst>
        </pc:spChg>
        <pc:grpChg chg="add">
          <ac:chgData name="Yoshioka Reiji" userId="23c06a80382ba5b9" providerId="LiveId" clId="{A51F4CDE-440E-430C-8FD0-E86A05C77D40}" dt="2019-05-18T07:08:41.432" v="1160"/>
          <ac:grpSpMkLst>
            <pc:docMk/>
            <pc:sldMk cId="3811149210" sldId="368"/>
            <ac:grpSpMk id="7" creationId="{2F31395C-CBC5-429B-8DCE-D8E98C53778D}"/>
          </ac:grpSpMkLst>
        </pc:grpChg>
        <pc:picChg chg="add">
          <ac:chgData name="Yoshioka Reiji" userId="23c06a80382ba5b9" providerId="LiveId" clId="{A51F4CDE-440E-430C-8FD0-E86A05C77D40}" dt="2019-05-18T07:08:41.432" v="1160"/>
          <ac:picMkLst>
            <pc:docMk/>
            <pc:sldMk cId="3811149210" sldId="368"/>
            <ac:picMk id="6" creationId="{F3A91EBF-9C78-4712-9DC0-125E8CDA729F}"/>
          </ac:picMkLst>
        </pc:picChg>
        <pc:picChg chg="add del mod">
          <ac:chgData name="Yoshioka Reiji" userId="23c06a80382ba5b9" providerId="LiveId" clId="{A51F4CDE-440E-430C-8FD0-E86A05C77D40}" dt="2019-05-18T07:14:32.158" v="1210" actId="478"/>
          <ac:picMkLst>
            <pc:docMk/>
            <pc:sldMk cId="3811149210" sldId="368"/>
            <ac:picMk id="7170" creationId="{B74239AF-723B-456E-9F7E-687B28B15E1A}"/>
          </ac:picMkLst>
        </pc:picChg>
        <pc:picChg chg="add mod">
          <ac:chgData name="Yoshioka Reiji" userId="23c06a80382ba5b9" providerId="LiveId" clId="{A51F4CDE-440E-430C-8FD0-E86A05C77D40}" dt="2019-05-18T07:15:40.327" v="1348" actId="1037"/>
          <ac:picMkLst>
            <pc:docMk/>
            <pc:sldMk cId="3811149210" sldId="368"/>
            <ac:picMk id="7172" creationId="{6E722096-B07F-43C6-9163-5AAE54B3926A}"/>
          </ac:picMkLst>
        </pc:picChg>
      </pc:sldChg>
      <pc:sldChg chg="addSp delSp modSp add">
        <pc:chgData name="Yoshioka Reiji" userId="23c06a80382ba5b9" providerId="LiveId" clId="{A51F4CDE-440E-430C-8FD0-E86A05C77D40}" dt="2019-05-20T15:54:33.670" v="5165" actId="1035"/>
        <pc:sldMkLst>
          <pc:docMk/>
          <pc:sldMk cId="2177670716" sldId="369"/>
        </pc:sldMkLst>
        <pc:spChg chg="add mod">
          <ac:chgData name="Yoshioka Reiji" userId="23c06a80382ba5b9" providerId="LiveId" clId="{A51F4CDE-440E-430C-8FD0-E86A05C77D40}" dt="2019-05-18T07:18:43.069" v="1499" actId="20577"/>
          <ac:spMkLst>
            <pc:docMk/>
            <pc:sldMk cId="2177670716" sldId="369"/>
            <ac:spMk id="3" creationId="{3940B038-3168-4747-9C2D-1BCF59A4558D}"/>
          </ac:spMkLst>
        </pc:spChg>
        <pc:spChg chg="add mod">
          <ac:chgData name="Yoshioka Reiji" userId="23c06a80382ba5b9" providerId="LiveId" clId="{A51F4CDE-440E-430C-8FD0-E86A05C77D40}" dt="2019-05-20T15:54:02.050" v="5159" actId="207"/>
          <ac:spMkLst>
            <pc:docMk/>
            <pc:sldMk cId="2177670716" sldId="369"/>
            <ac:spMk id="4" creationId="{4A93017E-8640-444C-8DF1-3EBF6FE8932F}"/>
          </ac:spMkLst>
        </pc:spChg>
        <pc:spChg chg="add mod">
          <ac:chgData name="Yoshioka Reiji" userId="23c06a80382ba5b9" providerId="LiveId" clId="{A51F4CDE-440E-430C-8FD0-E86A05C77D40}" dt="2019-05-20T15:51:59.252" v="5112" actId="1036"/>
          <ac:spMkLst>
            <pc:docMk/>
            <pc:sldMk cId="2177670716" sldId="369"/>
            <ac:spMk id="5" creationId="{512DDE4C-8D46-48A5-85D4-316BCFA00E70}"/>
          </ac:spMkLst>
        </pc:spChg>
        <pc:spChg chg="add mod">
          <ac:chgData name="Yoshioka Reiji" userId="23c06a80382ba5b9" providerId="LiveId" clId="{A51F4CDE-440E-430C-8FD0-E86A05C77D40}" dt="2019-05-18T07:51:43.201" v="2334" actId="207"/>
          <ac:spMkLst>
            <pc:docMk/>
            <pc:sldMk cId="2177670716" sldId="369"/>
            <ac:spMk id="6" creationId="{B48A19E2-78E0-4D69-85D3-B9DAE0D6E39C}"/>
          </ac:spMkLst>
        </pc:spChg>
        <pc:spChg chg="add mod">
          <ac:chgData name="Yoshioka Reiji" userId="23c06a80382ba5b9" providerId="LiveId" clId="{A51F4CDE-440E-430C-8FD0-E86A05C77D40}" dt="2019-05-18T07:48:19.992" v="2297" actId="1036"/>
          <ac:spMkLst>
            <pc:docMk/>
            <pc:sldMk cId="2177670716" sldId="369"/>
            <ac:spMk id="7" creationId="{EACBFDAD-65DA-4C24-993E-49C4797B16BC}"/>
          </ac:spMkLst>
        </pc:spChg>
        <pc:spChg chg="add mod">
          <ac:chgData name="Yoshioka Reiji" userId="23c06a80382ba5b9" providerId="LiveId" clId="{A51F4CDE-440E-430C-8FD0-E86A05C77D40}" dt="2019-05-20T15:53:07.488" v="5155" actId="1076"/>
          <ac:spMkLst>
            <pc:docMk/>
            <pc:sldMk cId="2177670716" sldId="369"/>
            <ac:spMk id="8" creationId="{E0009243-9FE6-454E-A502-C58159608999}"/>
          </ac:spMkLst>
        </pc:spChg>
        <pc:spChg chg="add mod topLvl">
          <ac:chgData name="Yoshioka Reiji" userId="23c06a80382ba5b9" providerId="LiveId" clId="{A51F4CDE-440E-430C-8FD0-E86A05C77D40}" dt="2019-05-18T07:42:14.645" v="2074" actId="164"/>
          <ac:spMkLst>
            <pc:docMk/>
            <pc:sldMk cId="2177670716" sldId="369"/>
            <ac:spMk id="16" creationId="{6F4A1CBD-2FD5-4C7F-ABCD-30047C95F936}"/>
          </ac:spMkLst>
        </pc:spChg>
        <pc:spChg chg="add mod topLvl">
          <ac:chgData name="Yoshioka Reiji" userId="23c06a80382ba5b9" providerId="LiveId" clId="{A51F4CDE-440E-430C-8FD0-E86A05C77D40}" dt="2019-05-18T07:42:14.645" v="2074" actId="164"/>
          <ac:spMkLst>
            <pc:docMk/>
            <pc:sldMk cId="2177670716" sldId="369"/>
            <ac:spMk id="20" creationId="{515A861C-0B88-4E4E-A815-B197DC2FCC06}"/>
          </ac:spMkLst>
        </pc:spChg>
        <pc:spChg chg="add mod topLvl">
          <ac:chgData name="Yoshioka Reiji" userId="23c06a80382ba5b9" providerId="LiveId" clId="{A51F4CDE-440E-430C-8FD0-E86A05C77D40}" dt="2019-05-18T07:42:14.645" v="2074" actId="164"/>
          <ac:spMkLst>
            <pc:docMk/>
            <pc:sldMk cId="2177670716" sldId="369"/>
            <ac:spMk id="22" creationId="{3878761F-431D-4AEF-BA15-C6005047B90F}"/>
          </ac:spMkLst>
        </pc:spChg>
        <pc:spChg chg="add mod">
          <ac:chgData name="Yoshioka Reiji" userId="23c06a80382ba5b9" providerId="LiveId" clId="{A51F4CDE-440E-430C-8FD0-E86A05C77D40}" dt="2019-05-18T07:43:00.261" v="2124" actId="164"/>
          <ac:spMkLst>
            <pc:docMk/>
            <pc:sldMk cId="2177670716" sldId="369"/>
            <ac:spMk id="23" creationId="{E703648C-1E47-4F02-AFED-15B5F0B3BB1A}"/>
          </ac:spMkLst>
        </pc:spChg>
        <pc:spChg chg="add del mod">
          <ac:chgData name="Yoshioka Reiji" userId="23c06a80382ba5b9" providerId="LiveId" clId="{A51F4CDE-440E-430C-8FD0-E86A05C77D40}" dt="2019-05-18T07:47:08.254" v="2219"/>
          <ac:spMkLst>
            <pc:docMk/>
            <pc:sldMk cId="2177670716" sldId="369"/>
            <ac:spMk id="25" creationId="{EE3672FE-4AD4-4600-B64A-440A6C2DEB20}"/>
          </ac:spMkLst>
        </pc:spChg>
        <pc:spChg chg="add mod">
          <ac:chgData name="Yoshioka Reiji" userId="23c06a80382ba5b9" providerId="LiveId" clId="{A51F4CDE-440E-430C-8FD0-E86A05C77D40}" dt="2019-05-18T07:50:10.981" v="2306" actId="1035"/>
          <ac:spMkLst>
            <pc:docMk/>
            <pc:sldMk cId="2177670716" sldId="369"/>
            <ac:spMk id="26" creationId="{1F4D7DAA-DE6E-4591-8DEF-3FE2BA60D5DA}"/>
          </ac:spMkLst>
        </pc:spChg>
        <pc:grpChg chg="add del mod">
          <ac:chgData name="Yoshioka Reiji" userId="23c06a80382ba5b9" providerId="LiveId" clId="{A51F4CDE-440E-430C-8FD0-E86A05C77D40}" dt="2019-05-18T07:41:59.116" v="2072" actId="165"/>
          <ac:grpSpMkLst>
            <pc:docMk/>
            <pc:sldMk cId="2177670716" sldId="369"/>
            <ac:grpSpMk id="8" creationId="{DBA933A3-8AA4-4A03-8B1E-FC1A63CCED9C}"/>
          </ac:grpSpMkLst>
        </pc:grpChg>
        <pc:grpChg chg="add mod">
          <ac:chgData name="Yoshioka Reiji" userId="23c06a80382ba5b9" providerId="LiveId" clId="{A51F4CDE-440E-430C-8FD0-E86A05C77D40}" dt="2019-05-18T07:51:00.525" v="2332" actId="1036"/>
          <ac:grpSpMkLst>
            <pc:docMk/>
            <pc:sldMk cId="2177670716" sldId="369"/>
            <ac:grpSpMk id="9" creationId="{1DD3DD3B-3FCA-4ACE-A82E-D3DC8AC66B8B}"/>
          </ac:grpSpMkLst>
        </pc:grpChg>
        <pc:grpChg chg="add mod topLvl">
          <ac:chgData name="Yoshioka Reiji" userId="23c06a80382ba5b9" providerId="LiveId" clId="{A51F4CDE-440E-430C-8FD0-E86A05C77D40}" dt="2019-05-18T07:51:00.525" v="2332" actId="1036"/>
          <ac:grpSpMkLst>
            <pc:docMk/>
            <pc:sldMk cId="2177670716" sldId="369"/>
            <ac:grpSpMk id="11" creationId="{64F8BED1-5633-4116-B526-B49B939EF6E9}"/>
          </ac:grpSpMkLst>
        </pc:grpChg>
        <pc:grpChg chg="add mod topLvl">
          <ac:chgData name="Yoshioka Reiji" userId="23c06a80382ba5b9" providerId="LiveId" clId="{A51F4CDE-440E-430C-8FD0-E86A05C77D40}" dt="2019-05-18T07:51:00.525" v="2332" actId="1036"/>
          <ac:grpSpMkLst>
            <pc:docMk/>
            <pc:sldMk cId="2177670716" sldId="369"/>
            <ac:grpSpMk id="17" creationId="{205230B1-0657-4F45-BB00-27BD2A35E640}"/>
          </ac:grpSpMkLst>
        </pc:grpChg>
        <pc:grpChg chg="add mod">
          <ac:chgData name="Yoshioka Reiji" userId="23c06a80382ba5b9" providerId="LiveId" clId="{A51F4CDE-440E-430C-8FD0-E86A05C77D40}" dt="2019-05-18T07:51:00.525" v="2332" actId="1036"/>
          <ac:grpSpMkLst>
            <pc:docMk/>
            <pc:sldMk cId="2177670716" sldId="369"/>
            <ac:grpSpMk id="24" creationId="{C73C4C07-8420-4BE8-A643-6A64675211CF}"/>
          </ac:grpSpMkLst>
        </pc:grpChg>
        <pc:picChg chg="add del mod topLvl">
          <ac:chgData name="Yoshioka Reiji" userId="23c06a80382ba5b9" providerId="LiveId" clId="{A51F4CDE-440E-430C-8FD0-E86A05C77D40}" dt="2019-05-18T07:42:01.384" v="2073" actId="478"/>
          <ac:picMkLst>
            <pc:docMk/>
            <pc:sldMk cId="2177670716" sldId="369"/>
            <ac:picMk id="10" creationId="{76FA8226-791B-4391-930D-F88B88937560}"/>
          </ac:picMkLst>
        </pc:picChg>
        <pc:picChg chg="add mod">
          <ac:chgData name="Yoshioka Reiji" userId="23c06a80382ba5b9" providerId="LiveId" clId="{A51F4CDE-440E-430C-8FD0-E86A05C77D40}" dt="2019-05-18T07:50:57.309" v="2329" actId="1036"/>
          <ac:picMkLst>
            <pc:docMk/>
            <pc:sldMk cId="2177670716" sldId="369"/>
            <ac:picMk id="29" creationId="{35C833DF-E5AE-4882-BA7B-801718685EA5}"/>
          </ac:picMkLst>
        </pc:picChg>
        <pc:picChg chg="add mod">
          <ac:chgData name="Yoshioka Reiji" userId="23c06a80382ba5b9" providerId="LiveId" clId="{A51F4CDE-440E-430C-8FD0-E86A05C77D40}" dt="2019-05-20T15:54:33.670" v="5165" actId="1035"/>
          <ac:picMkLst>
            <pc:docMk/>
            <pc:sldMk cId="2177670716" sldId="369"/>
            <ac:picMk id="8194" creationId="{D21AB1DE-081D-41C5-B087-611B54D0FA9E}"/>
          </ac:picMkLst>
        </pc:picChg>
        <pc:picChg chg="add mod">
          <ac:chgData name="Yoshioka Reiji" userId="23c06a80382ba5b9" providerId="LiveId" clId="{A51F4CDE-440E-430C-8FD0-E86A05C77D40}" dt="2019-05-18T07:48:19.992" v="2297" actId="1036"/>
          <ac:picMkLst>
            <pc:docMk/>
            <pc:sldMk cId="2177670716" sldId="369"/>
            <ac:picMk id="8196" creationId="{3D7C20B5-2E46-4D07-B23A-9F16FA01E7B4}"/>
          </ac:picMkLst>
        </pc:picChg>
        <pc:cxnChg chg="add mod topLvl">
          <ac:chgData name="Yoshioka Reiji" userId="23c06a80382ba5b9" providerId="LiveId" clId="{A51F4CDE-440E-430C-8FD0-E86A05C77D40}" dt="2019-05-18T07:42:14.645" v="2074" actId="164"/>
          <ac:cxnSpMkLst>
            <pc:docMk/>
            <pc:sldMk cId="2177670716" sldId="369"/>
            <ac:cxnSpMk id="21" creationId="{18EAEAF1-EC44-46B6-92DE-B9218782A509}"/>
          </ac:cxnSpMkLst>
        </pc:cxnChg>
      </pc:sldChg>
      <pc:sldChg chg="addSp delSp modSp add del">
        <pc:chgData name="Yoshioka Reiji" userId="23c06a80382ba5b9" providerId="LiveId" clId="{A51F4CDE-440E-430C-8FD0-E86A05C77D40}" dt="2019-05-20T15:55:28.837" v="5336" actId="1038"/>
        <pc:sldMkLst>
          <pc:docMk/>
          <pc:sldMk cId="3444793766" sldId="370"/>
        </pc:sldMkLst>
        <pc:spChg chg="add del">
          <ac:chgData name="Yoshioka Reiji" userId="23c06a80382ba5b9" providerId="LiveId" clId="{A51F4CDE-440E-430C-8FD0-E86A05C77D40}" dt="2019-05-18T07:52:46.872" v="2337" actId="478"/>
          <ac:spMkLst>
            <pc:docMk/>
            <pc:sldMk cId="3444793766" sldId="370"/>
            <ac:spMk id="3" creationId="{144EA871-C689-401D-AD2F-34C0CACD6931}"/>
          </ac:spMkLst>
        </pc:spChg>
        <pc:spChg chg="add mod">
          <ac:chgData name="Yoshioka Reiji" userId="23c06a80382ba5b9" providerId="LiveId" clId="{A51F4CDE-440E-430C-8FD0-E86A05C77D40}" dt="2019-05-20T15:55:28.837" v="5336" actId="1038"/>
          <ac:spMkLst>
            <pc:docMk/>
            <pc:sldMk cId="3444793766" sldId="370"/>
            <ac:spMk id="3" creationId="{D1B59C31-2BD9-4A1A-A14F-0576EF0C9CC4}"/>
          </ac:spMkLst>
        </pc:spChg>
        <pc:spChg chg="add mod">
          <ac:chgData name="Yoshioka Reiji" userId="23c06a80382ba5b9" providerId="LiveId" clId="{A51F4CDE-440E-430C-8FD0-E86A05C77D40}" dt="2019-05-18T07:54:07.093" v="2422" actId="20577"/>
          <ac:spMkLst>
            <pc:docMk/>
            <pc:sldMk cId="3444793766" sldId="370"/>
            <ac:spMk id="4" creationId="{5BF1D57D-F593-4C41-A323-F91040389D5C}"/>
          </ac:spMkLst>
        </pc:spChg>
        <pc:spChg chg="add mod">
          <ac:chgData name="Yoshioka Reiji" userId="23c06a80382ba5b9" providerId="LiveId" clId="{A51F4CDE-440E-430C-8FD0-E86A05C77D40}" dt="2019-05-18T07:59:22.934" v="2538" actId="20577"/>
          <ac:spMkLst>
            <pc:docMk/>
            <pc:sldMk cId="3444793766" sldId="370"/>
            <ac:spMk id="6" creationId="{C7162BE9-3D1F-4609-B788-57D820EC2D41}"/>
          </ac:spMkLst>
        </pc:spChg>
        <pc:spChg chg="add mod">
          <ac:chgData name="Yoshioka Reiji" userId="23c06a80382ba5b9" providerId="LiveId" clId="{A51F4CDE-440E-430C-8FD0-E86A05C77D40}" dt="2019-05-18T08:02:19.115" v="2639" actId="1076"/>
          <ac:spMkLst>
            <pc:docMk/>
            <pc:sldMk cId="3444793766" sldId="370"/>
            <ac:spMk id="9" creationId="{7A035EEE-DB49-4AA4-A289-528DBF8096EB}"/>
          </ac:spMkLst>
        </pc:spChg>
        <pc:spChg chg="add mod">
          <ac:chgData name="Yoshioka Reiji" userId="23c06a80382ba5b9" providerId="LiveId" clId="{A51F4CDE-440E-430C-8FD0-E86A05C77D40}" dt="2019-05-18T08:11:13.911" v="2903" actId="1036"/>
          <ac:spMkLst>
            <pc:docMk/>
            <pc:sldMk cId="3444793766" sldId="370"/>
            <ac:spMk id="10" creationId="{166B6610-2A55-41EF-97FA-9C4133CF5D23}"/>
          </ac:spMkLst>
        </pc:spChg>
        <pc:spChg chg="add del mod">
          <ac:chgData name="Yoshioka Reiji" userId="23c06a80382ba5b9" providerId="LiveId" clId="{A51F4CDE-440E-430C-8FD0-E86A05C77D40}" dt="2019-05-18T08:02:25.646" v="2641" actId="478"/>
          <ac:spMkLst>
            <pc:docMk/>
            <pc:sldMk cId="3444793766" sldId="370"/>
            <ac:spMk id="12" creationId="{FAB9C9CB-CFAF-4FD2-9710-B10459B2ECFF}"/>
          </ac:spMkLst>
        </pc:spChg>
        <pc:spChg chg="add del mod">
          <ac:chgData name="Yoshioka Reiji" userId="23c06a80382ba5b9" providerId="LiveId" clId="{A51F4CDE-440E-430C-8FD0-E86A05C77D40}" dt="2019-05-18T08:11:04.086" v="2883" actId="164"/>
          <ac:spMkLst>
            <pc:docMk/>
            <pc:sldMk cId="3444793766" sldId="370"/>
            <ac:spMk id="15" creationId="{1259B9DF-4DBB-41C7-9AF4-1B9B9523D015}"/>
          </ac:spMkLst>
        </pc:spChg>
        <pc:spChg chg="add mod">
          <ac:chgData name="Yoshioka Reiji" userId="23c06a80382ba5b9" providerId="LiveId" clId="{A51F4CDE-440E-430C-8FD0-E86A05C77D40}" dt="2019-05-18T08:13:46.436" v="3065" actId="14100"/>
          <ac:spMkLst>
            <pc:docMk/>
            <pc:sldMk cId="3444793766" sldId="370"/>
            <ac:spMk id="49" creationId="{0A02B54E-C27A-41B3-89B5-DEB0D5E88BCE}"/>
          </ac:spMkLst>
        </pc:spChg>
        <pc:spChg chg="add mod">
          <ac:chgData name="Yoshioka Reiji" userId="23c06a80382ba5b9" providerId="LiveId" clId="{A51F4CDE-440E-430C-8FD0-E86A05C77D40}" dt="2019-05-18T08:12:49.818" v="3031" actId="164"/>
          <ac:spMkLst>
            <pc:docMk/>
            <pc:sldMk cId="3444793766" sldId="370"/>
            <ac:spMk id="52" creationId="{01BD12C8-8002-425D-B566-C59F626A83C0}"/>
          </ac:spMkLst>
        </pc:spChg>
        <pc:grpChg chg="add 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16" creationId="{9B0404F1-0580-4C2B-9B6A-9BA22D54458C}"/>
          </ac:grpSpMkLst>
        </pc:grpChg>
        <pc:grpChg chg="add 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21" creationId="{77F6F5A4-7645-4E8D-AC2D-C96DA87B9B97}"/>
          </ac:grpSpMkLst>
        </pc:grpChg>
        <pc:grpChg chg="add 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26" creationId="{37215BE0-A482-4578-A917-211CF109117A}"/>
          </ac:grpSpMkLst>
        </pc:grpChg>
        <pc:grpChg chg="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28" creationId="{D9627982-FE39-4750-A388-F81094D1CDA8}"/>
          </ac:grpSpMkLst>
        </pc:grpChg>
        <pc:grpChg chg="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29" creationId="{57EACF38-3E94-47BC-A378-2E368C8D2930}"/>
          </ac:grpSpMkLst>
        </pc:grpChg>
        <pc:grpChg chg="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30" creationId="{6CD09BAD-ACC2-48EF-9353-42EC19C791AF}"/>
          </ac:grpSpMkLst>
        </pc:grpChg>
        <pc:grpChg chg="add mod">
          <ac:chgData name="Yoshioka Reiji" userId="23c06a80382ba5b9" providerId="LiveId" clId="{A51F4CDE-440E-430C-8FD0-E86A05C77D40}" dt="2019-05-18T08:13:57.797" v="3076" actId="1035"/>
          <ac:grpSpMkLst>
            <pc:docMk/>
            <pc:sldMk cId="3444793766" sldId="370"/>
            <ac:grpSpMk id="47" creationId="{5EF0DED4-ED2F-4A36-B368-EFFC3A2B336F}"/>
          </ac:grpSpMkLst>
        </pc:grpChg>
        <pc:grpChg chg="add mod">
          <ac:chgData name="Yoshioka Reiji" userId="23c06a80382ba5b9" providerId="LiveId" clId="{A51F4CDE-440E-430C-8FD0-E86A05C77D40}" dt="2019-05-18T08:10:55.323" v="2881" actId="164"/>
          <ac:grpSpMkLst>
            <pc:docMk/>
            <pc:sldMk cId="3444793766" sldId="370"/>
            <ac:grpSpMk id="48" creationId="{41347B94-BF30-4C69-B661-0AF413E9E373}"/>
          </ac:grpSpMkLst>
        </pc:grpChg>
        <pc:grpChg chg="add mod">
          <ac:chgData name="Yoshioka Reiji" userId="23c06a80382ba5b9" providerId="LiveId" clId="{A51F4CDE-440E-430C-8FD0-E86A05C77D40}" dt="2019-05-18T08:11:13.911" v="2903" actId="1036"/>
          <ac:grpSpMkLst>
            <pc:docMk/>
            <pc:sldMk cId="3444793766" sldId="370"/>
            <ac:grpSpMk id="51" creationId="{5BF4A59E-D341-45A7-967B-C0F52845D629}"/>
          </ac:grpSpMkLst>
        </pc:grpChg>
        <pc:grpChg chg="add mod">
          <ac:chgData name="Yoshioka Reiji" userId="23c06a80382ba5b9" providerId="LiveId" clId="{A51F4CDE-440E-430C-8FD0-E86A05C77D40}" dt="2019-05-18T08:12:52.221" v="3033" actId="1036"/>
          <ac:grpSpMkLst>
            <pc:docMk/>
            <pc:sldMk cId="3444793766" sldId="370"/>
            <ac:grpSpMk id="53" creationId="{DC6D7BCB-0EE1-4892-A197-388FC5711B79}"/>
          </ac:grpSpMkLst>
        </pc:grpChg>
        <pc:picChg chg="add mod">
          <ac:chgData name="Yoshioka Reiji" userId="23c06a80382ba5b9" providerId="LiveId" clId="{A51F4CDE-440E-430C-8FD0-E86A05C77D40}" dt="2019-05-18T08:03:18.418" v="2657" actId="1035"/>
          <ac:picMkLst>
            <pc:docMk/>
            <pc:sldMk cId="3444793766" sldId="370"/>
            <ac:picMk id="5" creationId="{5DFEA37C-1FAF-4512-850C-8625E8682CCB}"/>
          </ac:picMkLst>
        </pc:picChg>
        <pc:picChg chg="add mod">
          <ac:chgData name="Yoshioka Reiji" userId="23c06a80382ba5b9" providerId="LiveId" clId="{A51F4CDE-440E-430C-8FD0-E86A05C77D40}" dt="2019-05-18T08:01:19.667" v="2547" actId="14100"/>
          <ac:picMkLst>
            <pc:docMk/>
            <pc:sldMk cId="3444793766" sldId="370"/>
            <ac:picMk id="7" creationId="{5EF1381D-E1FE-4BDB-8D11-71EAC3531E5A}"/>
          </ac:picMkLst>
        </pc:picChg>
        <pc:picChg chg="add mod">
          <ac:chgData name="Yoshioka Reiji" userId="23c06a80382ba5b9" providerId="LiveId" clId="{A51F4CDE-440E-430C-8FD0-E86A05C77D40}" dt="2019-05-18T08:01:44.567" v="2601" actId="14100"/>
          <ac:picMkLst>
            <pc:docMk/>
            <pc:sldMk cId="3444793766" sldId="370"/>
            <ac:picMk id="8" creationId="{1AD577B9-0EE2-46CD-BDEA-E6CD63F63D5F}"/>
          </ac:picMkLst>
        </pc:picChg>
        <pc:picChg chg="add del mod">
          <ac:chgData name="Yoshioka Reiji" userId="23c06a80382ba5b9" providerId="LiveId" clId="{A51F4CDE-440E-430C-8FD0-E86A05C77D40}" dt="2019-05-18T08:02:26.879" v="2642" actId="478"/>
          <ac:picMkLst>
            <pc:docMk/>
            <pc:sldMk cId="3444793766" sldId="370"/>
            <ac:picMk id="11" creationId="{06DE89D8-E3C5-4D43-871E-4466DF4E673C}"/>
          </ac:picMkLst>
        </pc:picChg>
        <pc:picChg chg="add mod">
          <ac:chgData name="Yoshioka Reiji" userId="23c06a80382ba5b9" providerId="LiveId" clId="{A51F4CDE-440E-430C-8FD0-E86A05C77D40}" dt="2019-05-18T08:11:13.911" v="2903" actId="1036"/>
          <ac:picMkLst>
            <pc:docMk/>
            <pc:sldMk cId="3444793766" sldId="370"/>
            <ac:picMk id="13" creationId="{5F11A972-60BF-431C-88FA-5E8A851F3627}"/>
          </ac:picMkLst>
        </pc:picChg>
        <pc:picChg chg="add mod">
          <ac:chgData name="Yoshioka Reiji" userId="23c06a80382ba5b9" providerId="LiveId" clId="{A51F4CDE-440E-430C-8FD0-E86A05C77D40}" dt="2019-05-18T08:12:49.818" v="3031" actId="164"/>
          <ac:picMkLst>
            <pc:docMk/>
            <pc:sldMk cId="3444793766" sldId="370"/>
            <ac:picMk id="50" creationId="{977C51CC-0E71-4F28-98C3-086A77BD68F5}"/>
          </ac:picMkLst>
        </pc:picChg>
        <pc:picChg chg="add del mod">
          <ac:chgData name="Yoshioka Reiji" userId="23c06a80382ba5b9" providerId="LiveId" clId="{A51F4CDE-440E-430C-8FD0-E86A05C77D40}" dt="2019-05-18T08:07:26.005" v="2726" actId="478"/>
          <ac:picMkLst>
            <pc:docMk/>
            <pc:sldMk cId="3444793766" sldId="370"/>
            <ac:picMk id="9218" creationId="{03751C86-A8D6-4A1E-B51D-1BC5802B445C}"/>
          </ac:picMkLst>
        </pc:picChg>
        <pc:picChg chg="add mod">
          <ac:chgData name="Yoshioka Reiji" userId="23c06a80382ba5b9" providerId="LiveId" clId="{A51F4CDE-440E-430C-8FD0-E86A05C77D40}" dt="2019-05-18T08:11:20.162" v="2909" actId="1038"/>
          <ac:picMkLst>
            <pc:docMk/>
            <pc:sldMk cId="3444793766" sldId="370"/>
            <ac:picMk id="9220" creationId="{E4033BBA-0288-4A1C-96BF-052CE52096B2}"/>
          </ac:picMkLst>
        </pc:picChg>
        <pc:cxnChg chg="add del">
          <ac:chgData name="Yoshioka Reiji" userId="23c06a80382ba5b9" providerId="LiveId" clId="{A51F4CDE-440E-430C-8FD0-E86A05C77D40}" dt="2019-05-18T08:05:02.759" v="2704" actId="478"/>
          <ac:cxnSpMkLst>
            <pc:docMk/>
            <pc:sldMk cId="3444793766" sldId="370"/>
            <ac:cxnSpMk id="14" creationId="{F4B6838A-587E-48F1-9A2B-9D43D0F09404}"/>
          </ac:cxnSpMkLst>
        </pc:cxnChg>
      </pc:sldChg>
      <pc:sldChg chg="addSp delSp modSp delAnim modAnim">
        <pc:chgData name="Yoshioka Reiji" userId="23c06a80382ba5b9" providerId="LiveId" clId="{A51F4CDE-440E-430C-8FD0-E86A05C77D40}" dt="2019-05-24T20:33:35.002" v="10716" actId="1076"/>
        <pc:sldMkLst>
          <pc:docMk/>
          <pc:sldMk cId="2564485922" sldId="372"/>
        </pc:sldMkLst>
        <pc:spChg chg="mod">
          <ac:chgData name="Yoshioka Reiji" userId="23c06a80382ba5b9" providerId="LiveId" clId="{A51F4CDE-440E-430C-8FD0-E86A05C77D40}" dt="2019-05-24T20:31:30.030" v="10582" actId="1035"/>
          <ac:spMkLst>
            <pc:docMk/>
            <pc:sldMk cId="2564485922" sldId="372"/>
            <ac:spMk id="4" creationId="{00000000-0000-0000-0000-000000000000}"/>
          </ac:spMkLst>
        </pc:spChg>
        <pc:spChg chg="mod">
          <ac:chgData name="Yoshioka Reiji" userId="23c06a80382ba5b9" providerId="LiveId" clId="{A51F4CDE-440E-430C-8FD0-E86A05C77D40}" dt="2019-05-24T20:31:30.030" v="10582" actId="1035"/>
          <ac:spMkLst>
            <pc:docMk/>
            <pc:sldMk cId="2564485922" sldId="372"/>
            <ac:spMk id="5" creationId="{00000000-0000-0000-0000-000000000000}"/>
          </ac:spMkLst>
        </pc:spChg>
        <pc:spChg chg="mod">
          <ac:chgData name="Yoshioka Reiji" userId="23c06a80382ba5b9" providerId="LiveId" clId="{A51F4CDE-440E-430C-8FD0-E86A05C77D40}" dt="2019-05-24T20:26:55.004" v="10340" actId="404"/>
          <ac:spMkLst>
            <pc:docMk/>
            <pc:sldMk cId="2564485922" sldId="372"/>
            <ac:spMk id="7" creationId="{00000000-0000-0000-0000-000000000000}"/>
          </ac:spMkLst>
        </pc:spChg>
        <pc:spChg chg="mod">
          <ac:chgData name="Yoshioka Reiji" userId="23c06a80382ba5b9" providerId="LiveId" clId="{A51F4CDE-440E-430C-8FD0-E86A05C77D40}" dt="2019-05-24T20:31:30.030" v="10582" actId="1035"/>
          <ac:spMkLst>
            <pc:docMk/>
            <pc:sldMk cId="2564485922" sldId="372"/>
            <ac:spMk id="13" creationId="{00000000-0000-0000-0000-000000000000}"/>
          </ac:spMkLst>
        </pc:spChg>
        <pc:spChg chg="mod ord topLvl">
          <ac:chgData name="Yoshioka Reiji" userId="23c06a80382ba5b9" providerId="LiveId" clId="{A51F4CDE-440E-430C-8FD0-E86A05C77D40}" dt="2019-05-24T20:29:02.501" v="10443" actId="164"/>
          <ac:spMkLst>
            <pc:docMk/>
            <pc:sldMk cId="2564485922" sldId="372"/>
            <ac:spMk id="17" creationId="{00000000-0000-0000-0000-000000000000}"/>
          </ac:spMkLst>
        </pc:spChg>
        <pc:spChg chg="mod">
          <ac:chgData name="Yoshioka Reiji" userId="23c06a80382ba5b9" providerId="LiveId" clId="{A51F4CDE-440E-430C-8FD0-E86A05C77D40}" dt="2019-05-24T20:31:30.030" v="10582" actId="1035"/>
          <ac:spMkLst>
            <pc:docMk/>
            <pc:sldMk cId="2564485922" sldId="372"/>
            <ac:spMk id="18" creationId="{00000000-0000-0000-0000-000000000000}"/>
          </ac:spMkLst>
        </pc:spChg>
        <pc:spChg chg="add mod">
          <ac:chgData name="Yoshioka Reiji" userId="23c06a80382ba5b9" providerId="LiveId" clId="{A51F4CDE-440E-430C-8FD0-E86A05C77D40}" dt="2019-05-24T20:31:15.278" v="10569" actId="113"/>
          <ac:spMkLst>
            <pc:docMk/>
            <pc:sldMk cId="2564485922" sldId="372"/>
            <ac:spMk id="19" creationId="{3ACE8731-508B-462F-813A-A633819C221B}"/>
          </ac:spMkLst>
        </pc:spChg>
        <pc:spChg chg="del mod">
          <ac:chgData name="Yoshioka Reiji" userId="23c06a80382ba5b9" providerId="LiveId" clId="{A51F4CDE-440E-430C-8FD0-E86A05C77D40}" dt="2019-05-24T20:16:17.279" v="9968"/>
          <ac:spMkLst>
            <pc:docMk/>
            <pc:sldMk cId="2564485922" sldId="372"/>
            <ac:spMk id="20" creationId="{00000000-0000-0000-0000-000000000000}"/>
          </ac:spMkLst>
        </pc:spChg>
        <pc:spChg chg="del">
          <ac:chgData name="Yoshioka Reiji" userId="23c06a80382ba5b9" providerId="LiveId" clId="{A51F4CDE-440E-430C-8FD0-E86A05C77D40}" dt="2019-05-24T20:16:17.271" v="9966" actId="478"/>
          <ac:spMkLst>
            <pc:docMk/>
            <pc:sldMk cId="2564485922" sldId="372"/>
            <ac:spMk id="24" creationId="{00000000-0000-0000-0000-000000000000}"/>
          </ac:spMkLst>
        </pc:spChg>
        <pc:spChg chg="del">
          <ac:chgData name="Yoshioka Reiji" userId="23c06a80382ba5b9" providerId="LiveId" clId="{A51F4CDE-440E-430C-8FD0-E86A05C77D40}" dt="2019-05-24T20:13:41.190" v="9954" actId="478"/>
          <ac:spMkLst>
            <pc:docMk/>
            <pc:sldMk cId="2564485922" sldId="372"/>
            <ac:spMk id="26" creationId="{00000000-0000-0000-0000-000000000000}"/>
          </ac:spMkLst>
        </pc:spChg>
        <pc:spChg chg="add mod">
          <ac:chgData name="Yoshioka Reiji" userId="23c06a80382ba5b9" providerId="LiveId" clId="{A51F4CDE-440E-430C-8FD0-E86A05C77D40}" dt="2019-05-24T20:31:41.667" v="10599" actId="1035"/>
          <ac:spMkLst>
            <pc:docMk/>
            <pc:sldMk cId="2564485922" sldId="372"/>
            <ac:spMk id="28" creationId="{03B360C1-FC2D-4CC2-9067-AD6E18F7A4FD}"/>
          </ac:spMkLst>
        </pc:spChg>
        <pc:spChg chg="add del mod">
          <ac:chgData name="Yoshioka Reiji" userId="23c06a80382ba5b9" providerId="LiveId" clId="{A51F4CDE-440E-430C-8FD0-E86A05C77D40}" dt="2019-05-24T20:23:16.324" v="10188"/>
          <ac:spMkLst>
            <pc:docMk/>
            <pc:sldMk cId="2564485922" sldId="372"/>
            <ac:spMk id="33" creationId="{67E0BE77-50ED-4804-AEAD-1E0BFECA865A}"/>
          </ac:spMkLst>
        </pc:spChg>
        <pc:spChg chg="add mod">
          <ac:chgData name="Yoshioka Reiji" userId="23c06a80382ba5b9" providerId="LiveId" clId="{A51F4CDE-440E-430C-8FD0-E86A05C77D40}" dt="2019-05-24T20:32:46.165" v="10658" actId="20577"/>
          <ac:spMkLst>
            <pc:docMk/>
            <pc:sldMk cId="2564485922" sldId="372"/>
            <ac:spMk id="35" creationId="{5689FE51-BC92-4077-958F-81A3B3B86E65}"/>
          </ac:spMkLst>
        </pc:spChg>
        <pc:spChg chg="add mod">
          <ac:chgData name="Yoshioka Reiji" userId="23c06a80382ba5b9" providerId="LiveId" clId="{A51F4CDE-440E-430C-8FD0-E86A05C77D40}" dt="2019-05-24T20:33:22.039" v="10714" actId="1076"/>
          <ac:spMkLst>
            <pc:docMk/>
            <pc:sldMk cId="2564485922" sldId="372"/>
            <ac:spMk id="46" creationId="{689443F3-DD75-4DF6-A646-B34628D437DF}"/>
          </ac:spMkLst>
        </pc:spChg>
        <pc:spChg chg="mod">
          <ac:chgData name="Yoshioka Reiji" userId="23c06a80382ba5b9" providerId="LiveId" clId="{A51F4CDE-440E-430C-8FD0-E86A05C77D40}" dt="2019-05-24T20:30:36.467" v="10537" actId="1076"/>
          <ac:spMkLst>
            <pc:docMk/>
            <pc:sldMk cId="2564485922" sldId="372"/>
            <ac:spMk id="14337" creationId="{00000000-0000-0000-0000-000000000000}"/>
          </ac:spMkLst>
        </pc:spChg>
        <pc:spChg chg="mod">
          <ac:chgData name="Yoshioka Reiji" userId="23c06a80382ba5b9" providerId="LiveId" clId="{A51F4CDE-440E-430C-8FD0-E86A05C77D40}" dt="2019-05-24T20:31:30.030" v="10582" actId="1035"/>
          <ac:spMkLst>
            <pc:docMk/>
            <pc:sldMk cId="2564485922" sldId="372"/>
            <ac:spMk id="14351" creationId="{00000000-0000-0000-0000-000000000000}"/>
          </ac:spMkLst>
        </pc:spChg>
        <pc:grpChg chg="del">
          <ac:chgData name="Yoshioka Reiji" userId="23c06a80382ba5b9" providerId="LiveId" clId="{A51F4CDE-440E-430C-8FD0-E86A05C77D40}" dt="2019-05-24T20:16:18.145" v="9969" actId="478"/>
          <ac:grpSpMkLst>
            <pc:docMk/>
            <pc:sldMk cId="2564485922" sldId="372"/>
            <ac:grpSpMk id="3" creationId="{00000000-0000-0000-0000-000000000000}"/>
          </ac:grpSpMkLst>
        </pc:grpChg>
        <pc:grpChg chg="add mod">
          <ac:chgData name="Yoshioka Reiji" userId="23c06a80382ba5b9" providerId="LiveId" clId="{A51F4CDE-440E-430C-8FD0-E86A05C77D40}" dt="2019-05-24T20:33:01.576" v="10706" actId="1036"/>
          <ac:grpSpMkLst>
            <pc:docMk/>
            <pc:sldMk cId="2564485922" sldId="372"/>
            <ac:grpSpMk id="6" creationId="{43240EEE-FB59-4653-AF17-1B172B097459}"/>
          </ac:grpSpMkLst>
        </pc:grpChg>
        <pc:grpChg chg="mod">
          <ac:chgData name="Yoshioka Reiji" userId="23c06a80382ba5b9" providerId="LiveId" clId="{A51F4CDE-440E-430C-8FD0-E86A05C77D40}" dt="2019-05-24T20:31:30.030" v="10582" actId="1035"/>
          <ac:grpSpMkLst>
            <pc:docMk/>
            <pc:sldMk cId="2564485922" sldId="372"/>
            <ac:grpSpMk id="11" creationId="{00000000-0000-0000-0000-000000000000}"/>
          </ac:grpSpMkLst>
        </pc:grpChg>
        <pc:grpChg chg="del">
          <ac:chgData name="Yoshioka Reiji" userId="23c06a80382ba5b9" providerId="LiveId" clId="{A51F4CDE-440E-430C-8FD0-E86A05C77D40}" dt="2019-05-24T20:16:27.981" v="9970" actId="478"/>
          <ac:grpSpMkLst>
            <pc:docMk/>
            <pc:sldMk cId="2564485922" sldId="372"/>
            <ac:grpSpMk id="12" creationId="{00000000-0000-0000-0000-000000000000}"/>
          </ac:grpSpMkLst>
        </pc:grpChg>
        <pc:grpChg chg="del mod">
          <ac:chgData name="Yoshioka Reiji" userId="23c06a80382ba5b9" providerId="LiveId" clId="{A51F4CDE-440E-430C-8FD0-E86A05C77D40}" dt="2019-05-24T20:28:22.432" v="10388" actId="165"/>
          <ac:grpSpMkLst>
            <pc:docMk/>
            <pc:sldMk cId="2564485922" sldId="372"/>
            <ac:grpSpMk id="14" creationId="{00000000-0000-0000-0000-000000000000}"/>
          </ac:grpSpMkLst>
        </pc:grpChg>
        <pc:grpChg chg="add mod">
          <ac:chgData name="Yoshioka Reiji" userId="23c06a80382ba5b9" providerId="LiveId" clId="{A51F4CDE-440E-430C-8FD0-E86A05C77D40}" dt="2019-05-24T20:31:30.030" v="10582" actId="1035"/>
          <ac:grpSpMkLst>
            <pc:docMk/>
            <pc:sldMk cId="2564485922" sldId="372"/>
            <ac:grpSpMk id="16" creationId="{DB3A5A5D-E5EA-4D88-8015-0227339A26EB}"/>
          </ac:grpSpMkLst>
        </pc:grpChg>
        <pc:grpChg chg="add mod">
          <ac:chgData name="Yoshioka Reiji" userId="23c06a80382ba5b9" providerId="LiveId" clId="{A51F4CDE-440E-430C-8FD0-E86A05C77D40}" dt="2019-05-24T20:31:41.667" v="10599" actId="1035"/>
          <ac:grpSpMkLst>
            <pc:docMk/>
            <pc:sldMk cId="2564485922" sldId="372"/>
            <ac:grpSpMk id="29" creationId="{8958A9AE-6CC2-4F9F-BD31-C39DBEF8828A}"/>
          </ac:grpSpMkLst>
        </pc:grpChg>
        <pc:grpChg chg="add mod">
          <ac:chgData name="Yoshioka Reiji" userId="23c06a80382ba5b9" providerId="LiveId" clId="{A51F4CDE-440E-430C-8FD0-E86A05C77D40}" dt="2019-05-24T20:33:27.487" v="10715" actId="167"/>
          <ac:grpSpMkLst>
            <pc:docMk/>
            <pc:sldMk cId="2564485922" sldId="372"/>
            <ac:grpSpMk id="38" creationId="{51D59440-BA8C-466D-8EEE-087D11E1958F}"/>
          </ac:grpSpMkLst>
        </pc:grpChg>
        <pc:grpChg chg="mod">
          <ac:chgData name="Yoshioka Reiji" userId="23c06a80382ba5b9" providerId="LiveId" clId="{A51F4CDE-440E-430C-8FD0-E86A05C77D40}" dt="2019-05-24T20:33:13.984" v="10711" actId="14100"/>
          <ac:grpSpMkLst>
            <pc:docMk/>
            <pc:sldMk cId="2564485922" sldId="372"/>
            <ac:grpSpMk id="40" creationId="{DDF77BFB-8D6F-437B-9AAD-232337243763}"/>
          </ac:grpSpMkLst>
        </pc:grpChg>
        <pc:grpChg chg="mod">
          <ac:chgData name="Yoshioka Reiji" userId="23c06a80382ba5b9" providerId="LiveId" clId="{A51F4CDE-440E-430C-8FD0-E86A05C77D40}" dt="2019-05-24T20:33:13.984" v="10711" actId="14100"/>
          <ac:grpSpMkLst>
            <pc:docMk/>
            <pc:sldMk cId="2564485922" sldId="372"/>
            <ac:grpSpMk id="41" creationId="{0F4AD19C-6E96-4960-97D4-4B19CE1B3C4F}"/>
          </ac:grpSpMkLst>
        </pc:grpChg>
        <pc:picChg chg="mod">
          <ac:chgData name="Yoshioka Reiji" userId="23c06a80382ba5b9" providerId="LiveId" clId="{A51F4CDE-440E-430C-8FD0-E86A05C77D40}" dt="2019-05-24T20:27:04.541" v="10367" actId="1037"/>
          <ac:picMkLst>
            <pc:docMk/>
            <pc:sldMk cId="2564485922" sldId="372"/>
            <ac:picMk id="8" creationId="{00000000-0000-0000-0000-000000000000}"/>
          </ac:picMkLst>
        </pc:picChg>
        <pc:picChg chg="mod topLvl">
          <ac:chgData name="Yoshioka Reiji" userId="23c06a80382ba5b9" providerId="LiveId" clId="{A51F4CDE-440E-430C-8FD0-E86A05C77D40}" dt="2019-05-24T20:29:02.501" v="10443" actId="164"/>
          <ac:picMkLst>
            <pc:docMk/>
            <pc:sldMk cId="2564485922" sldId="372"/>
            <ac:picMk id="9" creationId="{00000000-0000-0000-0000-000000000000}"/>
          </ac:picMkLst>
        </pc:picChg>
        <pc:picChg chg="add mod">
          <ac:chgData name="Yoshioka Reiji" userId="23c06a80382ba5b9" providerId="LiveId" clId="{A51F4CDE-440E-430C-8FD0-E86A05C77D40}" dt="2019-05-24T20:33:35.002" v="10716" actId="1076"/>
          <ac:picMkLst>
            <pc:docMk/>
            <pc:sldMk cId="2564485922" sldId="372"/>
            <ac:picMk id="27" creationId="{5EE7A5BB-4D96-416A-A8C3-846C1582D31F}"/>
          </ac:picMkLst>
        </pc:picChg>
        <pc:picChg chg="add del mod">
          <ac:chgData name="Yoshioka Reiji" userId="23c06a80382ba5b9" providerId="LiveId" clId="{A51F4CDE-440E-430C-8FD0-E86A05C77D40}" dt="2019-05-24T20:23:16.324" v="10188"/>
          <ac:picMkLst>
            <pc:docMk/>
            <pc:sldMk cId="2564485922" sldId="372"/>
            <ac:picMk id="34" creationId="{EE3555E2-4C88-4F89-9937-5293DD880177}"/>
          </ac:picMkLst>
        </pc:picChg>
        <pc:picChg chg="add mod">
          <ac:chgData name="Yoshioka Reiji" userId="23c06a80382ba5b9" providerId="LiveId" clId="{A51F4CDE-440E-430C-8FD0-E86A05C77D40}" dt="2019-05-24T20:32:35.786" v="10641" actId="1037"/>
          <ac:picMkLst>
            <pc:docMk/>
            <pc:sldMk cId="2564485922" sldId="372"/>
            <ac:picMk id="36" creationId="{22700349-E0A1-4526-9139-B5F08A2586AB}"/>
          </ac:picMkLst>
        </pc:picChg>
        <pc:picChg chg="add mod">
          <ac:chgData name="Yoshioka Reiji" userId="23c06a80382ba5b9" providerId="LiveId" clId="{A51F4CDE-440E-430C-8FD0-E86A05C77D40}" dt="2019-05-24T20:32:50.336" v="10674" actId="1037"/>
          <ac:picMkLst>
            <pc:docMk/>
            <pc:sldMk cId="2564485922" sldId="372"/>
            <ac:picMk id="37" creationId="{0F0122FA-E6BB-425B-9711-E5D550C9EE9F}"/>
          </ac:picMkLst>
        </pc:picChg>
        <pc:picChg chg="add mod">
          <ac:chgData name="Yoshioka Reiji" userId="23c06a80382ba5b9" providerId="LiveId" clId="{A51F4CDE-440E-430C-8FD0-E86A05C77D40}" dt="2019-05-24T20:29:02.501" v="10443" actId="164"/>
          <ac:picMkLst>
            <pc:docMk/>
            <pc:sldMk cId="2564485922" sldId="372"/>
            <ac:picMk id="1026" creationId="{2EE74504-C9CB-457F-836B-620BE8C80AA9}"/>
          </ac:picMkLst>
        </pc:picChg>
      </pc:sldChg>
      <pc:sldChg chg="addSp delSp modSp add">
        <pc:chgData name="Yoshioka Reiji" userId="23c06a80382ba5b9" providerId="LiveId" clId="{A51F4CDE-440E-430C-8FD0-E86A05C77D40}" dt="2019-05-24T20:50:15.294" v="11359" actId="1076"/>
        <pc:sldMkLst>
          <pc:docMk/>
          <pc:sldMk cId="2350680058" sldId="376"/>
        </pc:sldMkLst>
        <pc:spChg chg="add mod">
          <ac:chgData name="Yoshioka Reiji" userId="23c06a80382ba5b9" providerId="LiveId" clId="{A51F4CDE-440E-430C-8FD0-E86A05C77D40}" dt="2019-05-24T20:35:04.856" v="10793" actId="14100"/>
          <ac:spMkLst>
            <pc:docMk/>
            <pc:sldMk cId="2350680058" sldId="376"/>
            <ac:spMk id="3" creationId="{ECE4AD91-1D96-423C-8856-E36C8CE7E14F}"/>
          </ac:spMkLst>
        </pc:spChg>
        <pc:spChg chg="add mod">
          <ac:chgData name="Yoshioka Reiji" userId="23c06a80382ba5b9" providerId="LiveId" clId="{A51F4CDE-440E-430C-8FD0-E86A05C77D40}" dt="2019-05-24T20:49:45.778" v="11352" actId="6549"/>
          <ac:spMkLst>
            <pc:docMk/>
            <pc:sldMk cId="2350680058" sldId="376"/>
            <ac:spMk id="4" creationId="{8A1B1093-2F2E-4D9D-BC8C-BDC83F6BD83F}"/>
          </ac:spMkLst>
        </pc:spChg>
        <pc:spChg chg="add mod">
          <ac:chgData name="Yoshioka Reiji" userId="23c06a80382ba5b9" providerId="LiveId" clId="{A51F4CDE-440E-430C-8FD0-E86A05C77D40}" dt="2019-05-24T20:50:00.092" v="11358" actId="1036"/>
          <ac:spMkLst>
            <pc:docMk/>
            <pc:sldMk cId="2350680058" sldId="376"/>
            <ac:spMk id="7" creationId="{2FB5059E-2F58-44FD-861F-73E813FA60A3}"/>
          </ac:spMkLst>
        </pc:spChg>
        <pc:spChg chg="add mod">
          <ac:chgData name="Yoshioka Reiji" userId="23c06a80382ba5b9" providerId="LiveId" clId="{A51F4CDE-440E-430C-8FD0-E86A05C77D40}" dt="2019-05-24T20:46:59.919" v="11115" actId="1035"/>
          <ac:spMkLst>
            <pc:docMk/>
            <pc:sldMk cId="2350680058" sldId="376"/>
            <ac:spMk id="8" creationId="{F404C3DE-53FF-4B0C-BCE0-ADC94AA56CE0}"/>
          </ac:spMkLst>
        </pc:spChg>
        <pc:picChg chg="add del mod">
          <ac:chgData name="Yoshioka Reiji" userId="23c06a80382ba5b9" providerId="LiveId" clId="{A51F4CDE-440E-430C-8FD0-E86A05C77D40}" dt="2019-05-24T20:46:44.237" v="11088" actId="478"/>
          <ac:picMkLst>
            <pc:docMk/>
            <pc:sldMk cId="2350680058" sldId="376"/>
            <ac:picMk id="5" creationId="{86DEED07-A9A8-4497-867E-E96A41B09947}"/>
          </ac:picMkLst>
        </pc:picChg>
        <pc:picChg chg="add mod">
          <ac:chgData name="Yoshioka Reiji" userId="23c06a80382ba5b9" providerId="LiveId" clId="{A51F4CDE-440E-430C-8FD0-E86A05C77D40}" dt="2019-05-24T20:50:00.092" v="11358" actId="1036"/>
          <ac:picMkLst>
            <pc:docMk/>
            <pc:sldMk cId="2350680058" sldId="376"/>
            <ac:picMk id="6" creationId="{991D07CF-5B4A-4CD4-9ED1-8BAE0C9719F2}"/>
          </ac:picMkLst>
        </pc:picChg>
        <pc:picChg chg="add del mod">
          <ac:chgData name="Yoshioka Reiji" userId="23c06a80382ba5b9" providerId="LiveId" clId="{A51F4CDE-440E-430C-8FD0-E86A05C77D40}" dt="2019-05-24T20:46:32.597" v="11086" actId="478"/>
          <ac:picMkLst>
            <pc:docMk/>
            <pc:sldMk cId="2350680058" sldId="376"/>
            <ac:picMk id="2050" creationId="{0BF510DA-9820-460D-8FE8-7EA847E39DF9}"/>
          </ac:picMkLst>
        </pc:picChg>
        <pc:picChg chg="add mod">
          <ac:chgData name="Yoshioka Reiji" userId="23c06a80382ba5b9" providerId="LiveId" clId="{A51F4CDE-440E-430C-8FD0-E86A05C77D40}" dt="2019-05-24T20:50:15.294" v="11359" actId="1076"/>
          <ac:picMkLst>
            <pc:docMk/>
            <pc:sldMk cId="2350680058" sldId="376"/>
            <ac:picMk id="2052" creationId="{E8E494B4-49D0-4D40-A6A9-76E86E55992F}"/>
          </ac:picMkLst>
        </pc:picChg>
        <pc:picChg chg="add mod">
          <ac:chgData name="Yoshioka Reiji" userId="23c06a80382ba5b9" providerId="LiveId" clId="{A51F4CDE-440E-430C-8FD0-E86A05C77D40}" dt="2019-05-24T20:49:51.072" v="11353" actId="1035"/>
          <ac:picMkLst>
            <pc:docMk/>
            <pc:sldMk cId="2350680058" sldId="376"/>
            <ac:picMk id="2054" creationId="{F84ABAF7-222E-4AAD-A48C-EA49CC284F1F}"/>
          </ac:picMkLst>
        </pc:picChg>
      </pc:sldChg>
      <pc:sldChg chg="addSp delSp modSp add modAnim">
        <pc:chgData name="Yoshioka Reiji" userId="23c06a80382ba5b9" providerId="LiveId" clId="{A51F4CDE-440E-430C-8FD0-E86A05C77D40}" dt="2019-05-21T00:43:59.362" v="8439"/>
        <pc:sldMkLst>
          <pc:docMk/>
          <pc:sldMk cId="849178333" sldId="378"/>
        </pc:sldMkLst>
        <pc:spChg chg="add mod">
          <ac:chgData name="Yoshioka Reiji" userId="23c06a80382ba5b9" providerId="LiveId" clId="{A51F4CDE-440E-430C-8FD0-E86A05C77D40}" dt="2019-05-18T08:17:50.924" v="3101" actId="20577"/>
          <ac:spMkLst>
            <pc:docMk/>
            <pc:sldMk cId="849178333" sldId="378"/>
            <ac:spMk id="3" creationId="{2E4EA82F-03EB-4387-AB4B-27A9028A8C3A}"/>
          </ac:spMkLst>
        </pc:spChg>
        <pc:spChg chg="add del mod">
          <ac:chgData name="Yoshioka Reiji" userId="23c06a80382ba5b9" providerId="LiveId" clId="{A51F4CDE-440E-430C-8FD0-E86A05C77D40}" dt="2019-05-18T08:17:59.494" v="3103" actId="478"/>
          <ac:spMkLst>
            <pc:docMk/>
            <pc:sldMk cId="849178333" sldId="378"/>
            <ac:spMk id="4" creationId="{6405E13E-8B7A-4902-8B59-47BABD58179B}"/>
          </ac:spMkLst>
        </pc:spChg>
        <pc:spChg chg="add mod">
          <ac:chgData name="Yoshioka Reiji" userId="23c06a80382ba5b9" providerId="LiveId" clId="{A51F4CDE-440E-430C-8FD0-E86A05C77D40}" dt="2019-05-21T00:43:28.683" v="8433" actId="6549"/>
          <ac:spMkLst>
            <pc:docMk/>
            <pc:sldMk cId="849178333" sldId="378"/>
            <ac:spMk id="5" creationId="{0C11CB8C-0713-43BA-87B0-5477E2A474DC}"/>
          </ac:spMkLst>
        </pc:spChg>
        <pc:spChg chg="add mod">
          <ac:chgData name="Yoshioka Reiji" userId="23c06a80382ba5b9" providerId="LiveId" clId="{A51F4CDE-440E-430C-8FD0-E86A05C77D40}" dt="2019-05-21T00:41:55.872" v="8305" actId="1035"/>
          <ac:spMkLst>
            <pc:docMk/>
            <pc:sldMk cId="849178333" sldId="378"/>
            <ac:spMk id="6" creationId="{D25D6718-E406-4868-AEBD-63FB1FF3019B}"/>
          </ac:spMkLst>
        </pc:spChg>
        <pc:spChg chg="add mod">
          <ac:chgData name="Yoshioka Reiji" userId="23c06a80382ba5b9" providerId="LiveId" clId="{A51F4CDE-440E-430C-8FD0-E86A05C77D40}" dt="2019-05-21T00:41:21.870" v="8253" actId="1037"/>
          <ac:spMkLst>
            <pc:docMk/>
            <pc:sldMk cId="849178333" sldId="378"/>
            <ac:spMk id="7" creationId="{2B0508FC-253B-4C76-8E09-2EBE9AD1BBBC}"/>
          </ac:spMkLst>
        </pc:spChg>
        <pc:spChg chg="add mod">
          <ac:chgData name="Yoshioka Reiji" userId="23c06a80382ba5b9" providerId="LiveId" clId="{A51F4CDE-440E-430C-8FD0-E86A05C77D40}" dt="2019-05-21T00:42:31.992" v="8404" actId="1036"/>
          <ac:spMkLst>
            <pc:docMk/>
            <pc:sldMk cId="849178333" sldId="378"/>
            <ac:spMk id="8" creationId="{C2BD1957-5862-46E3-9E3B-FE88D628A125}"/>
          </ac:spMkLst>
        </pc:spChg>
        <pc:spChg chg="add mod">
          <ac:chgData name="Yoshioka Reiji" userId="23c06a80382ba5b9" providerId="LiveId" clId="{A51F4CDE-440E-430C-8FD0-E86A05C77D40}" dt="2019-05-21T00:43:04.341" v="8421" actId="1036"/>
          <ac:spMkLst>
            <pc:docMk/>
            <pc:sldMk cId="849178333" sldId="378"/>
            <ac:spMk id="9" creationId="{7F6D4F76-9746-459B-9F03-B99DA42099DF}"/>
          </ac:spMkLst>
        </pc:spChg>
        <pc:spChg chg="add mod">
          <ac:chgData name="Yoshioka Reiji" userId="23c06a80382ba5b9" providerId="LiveId" clId="{A51F4CDE-440E-430C-8FD0-E86A05C77D40}" dt="2019-05-21T00:43:22.834" v="8432" actId="1036"/>
          <ac:spMkLst>
            <pc:docMk/>
            <pc:sldMk cId="849178333" sldId="378"/>
            <ac:spMk id="10" creationId="{17ADF190-1752-465E-B542-1A75149CB6DC}"/>
          </ac:spMkLst>
        </pc:spChg>
      </pc:sldChg>
      <pc:sldChg chg="addSp delSp modSp add">
        <pc:chgData name="Yoshioka Reiji" userId="23c06a80382ba5b9" providerId="LiveId" clId="{A51F4CDE-440E-430C-8FD0-E86A05C77D40}" dt="2019-05-20T16:51:19.685" v="8149" actId="1035"/>
        <pc:sldMkLst>
          <pc:docMk/>
          <pc:sldMk cId="2787980025" sldId="379"/>
        </pc:sldMkLst>
        <pc:spChg chg="add mod">
          <ac:chgData name="Yoshioka Reiji" userId="23c06a80382ba5b9" providerId="LiveId" clId="{A51F4CDE-440E-430C-8FD0-E86A05C77D40}" dt="2019-05-20T16:49:50.971" v="8128" actId="1036"/>
          <ac:spMkLst>
            <pc:docMk/>
            <pc:sldMk cId="2787980025" sldId="379"/>
            <ac:spMk id="3" creationId="{EC4CEEE1-A035-4126-AE07-182348E1200C}"/>
          </ac:spMkLst>
        </pc:spChg>
        <pc:spChg chg="del">
          <ac:chgData name="Yoshioka Reiji" userId="23c06a80382ba5b9" providerId="LiveId" clId="{A51F4CDE-440E-430C-8FD0-E86A05C77D40}" dt="2019-05-20T16:45:10.065" v="7874" actId="478"/>
          <ac:spMkLst>
            <pc:docMk/>
            <pc:sldMk cId="2787980025" sldId="379"/>
            <ac:spMk id="5" creationId="{00000000-0000-0000-0000-000000000000}"/>
          </ac:spMkLst>
        </pc:spChg>
        <pc:spChg chg="add mod">
          <ac:chgData name="Yoshioka Reiji" userId="23c06a80382ba5b9" providerId="LiveId" clId="{A51F4CDE-440E-430C-8FD0-E86A05C77D40}" dt="2019-05-20T16:37:50.453" v="7520" actId="164"/>
          <ac:spMkLst>
            <pc:docMk/>
            <pc:sldMk cId="2787980025" sldId="379"/>
            <ac:spMk id="10" creationId="{8A9BE738-977A-4B91-A204-4BC1FBF2E413}"/>
          </ac:spMkLst>
        </pc:spChg>
        <pc:spChg chg="add mod">
          <ac:chgData name="Yoshioka Reiji" userId="23c06a80382ba5b9" providerId="LiveId" clId="{A51F4CDE-440E-430C-8FD0-E86A05C77D40}" dt="2019-05-20T16:48:12.624" v="8021" actId="1036"/>
          <ac:spMkLst>
            <pc:docMk/>
            <pc:sldMk cId="2787980025" sldId="379"/>
            <ac:spMk id="12" creationId="{EFD49619-EB39-4BB2-99CC-70A3DAAE1B3E}"/>
          </ac:spMkLst>
        </pc:spChg>
        <pc:spChg chg="add mod">
          <ac:chgData name="Yoshioka Reiji" userId="23c06a80382ba5b9" providerId="LiveId" clId="{A51F4CDE-440E-430C-8FD0-E86A05C77D40}" dt="2019-05-20T16:49:59.670" v="8139" actId="1036"/>
          <ac:spMkLst>
            <pc:docMk/>
            <pc:sldMk cId="2787980025" sldId="379"/>
            <ac:spMk id="13" creationId="{E45FBFAE-91FC-4B3F-9939-C2D9CCB6D105}"/>
          </ac:spMkLst>
        </pc:spChg>
        <pc:spChg chg="add mod">
          <ac:chgData name="Yoshioka Reiji" userId="23c06a80382ba5b9" providerId="LiveId" clId="{A51F4CDE-440E-430C-8FD0-E86A05C77D40}" dt="2019-05-20T16:47:58.257" v="8004" actId="164"/>
          <ac:spMkLst>
            <pc:docMk/>
            <pc:sldMk cId="2787980025" sldId="379"/>
            <ac:spMk id="15" creationId="{221D706E-09DB-41FA-82A9-B73FBE9FA18F}"/>
          </ac:spMkLst>
        </pc:spChg>
        <pc:spChg chg="add mod">
          <ac:chgData name="Yoshioka Reiji" userId="23c06a80382ba5b9" providerId="LiveId" clId="{A51F4CDE-440E-430C-8FD0-E86A05C77D40}" dt="2019-05-20T16:48:44.459" v="8073" actId="1038"/>
          <ac:spMkLst>
            <pc:docMk/>
            <pc:sldMk cId="2787980025" sldId="379"/>
            <ac:spMk id="51" creationId="{DA8B202F-FD37-4515-BEFC-2FFDFCA95361}"/>
          </ac:spMkLst>
        </pc:spChg>
        <pc:spChg chg="mod">
          <ac:chgData name="Yoshioka Reiji" userId="23c06a80382ba5b9" providerId="LiveId" clId="{A51F4CDE-440E-430C-8FD0-E86A05C77D40}" dt="2019-05-20T16:49:24.668" v="8110" actId="1036"/>
          <ac:spMkLst>
            <pc:docMk/>
            <pc:sldMk cId="2787980025" sldId="379"/>
            <ac:spMk id="20483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49:59.670" v="8139" actId="1036"/>
          <ac:spMkLst>
            <pc:docMk/>
            <pc:sldMk cId="2787980025" sldId="379"/>
            <ac:spMk id="20491" creationId="{00000000-0000-0000-0000-000000000000}"/>
          </ac:spMkLst>
        </pc:spChg>
        <pc:spChg chg="mod">
          <ac:chgData name="Yoshioka Reiji" userId="23c06a80382ba5b9" providerId="LiveId" clId="{A51F4CDE-440E-430C-8FD0-E86A05C77D40}" dt="2019-05-20T16:44:46.605" v="7855" actId="164"/>
          <ac:spMkLst>
            <pc:docMk/>
            <pc:sldMk cId="2787980025" sldId="379"/>
            <ac:spMk id="20494" creationId="{00000000-0000-0000-0000-000000000000}"/>
          </ac:spMkLst>
        </pc:spChg>
        <pc:spChg chg="del">
          <ac:chgData name="Yoshioka Reiji" userId="23c06a80382ba5b9" providerId="LiveId" clId="{A51F4CDE-440E-430C-8FD0-E86A05C77D40}" dt="2019-05-20T16:35:08.873" v="7333" actId="478"/>
          <ac:spMkLst>
            <pc:docMk/>
            <pc:sldMk cId="2787980025" sldId="379"/>
            <ac:spMk id="20501" creationId="{00000000-0000-0000-0000-000000000000}"/>
          </ac:spMkLst>
        </pc:spChg>
        <pc:spChg chg="mod topLvl">
          <ac:chgData name="Yoshioka Reiji" userId="23c06a80382ba5b9" providerId="LiveId" clId="{A51F4CDE-440E-430C-8FD0-E86A05C77D40}" dt="2019-05-20T16:48:12.624" v="8021" actId="1036"/>
          <ac:spMkLst>
            <pc:docMk/>
            <pc:sldMk cId="2787980025" sldId="379"/>
            <ac:spMk id="20505" creationId="{00000000-0000-0000-0000-000000000000}"/>
          </ac:spMkLst>
        </pc:spChg>
        <pc:grpChg chg="del mod">
          <ac:chgData name="Yoshioka Reiji" userId="23c06a80382ba5b9" providerId="LiveId" clId="{A51F4CDE-440E-430C-8FD0-E86A05C77D40}" dt="2019-05-20T16:39:50.438" v="7601" actId="165"/>
          <ac:grpSpMkLst>
            <pc:docMk/>
            <pc:sldMk cId="2787980025" sldId="379"/>
            <ac:grpSpMk id="4" creationId="{00000000-0000-0000-0000-000000000000}"/>
          </ac:grpSpMkLst>
        </pc:grpChg>
        <pc:grpChg chg="mod">
          <ac:chgData name="Yoshioka Reiji" userId="23c06a80382ba5b9" providerId="LiveId" clId="{A51F4CDE-440E-430C-8FD0-E86A05C77D40}" dt="2019-05-20T16:49:59.670" v="8139" actId="1036"/>
          <ac:grpSpMkLst>
            <pc:docMk/>
            <pc:sldMk cId="2787980025" sldId="379"/>
            <ac:grpSpMk id="7" creationId="{52FFC307-55D7-430A-A596-FE69B1D263CD}"/>
          </ac:grpSpMkLst>
        </pc:grpChg>
        <pc:grpChg chg="mod">
          <ac:chgData name="Yoshioka Reiji" userId="23c06a80382ba5b9" providerId="LiveId" clId="{A51F4CDE-440E-430C-8FD0-E86A05C77D40}" dt="2019-05-20T16:50:36.600" v="8146" actId="1037"/>
          <ac:grpSpMkLst>
            <pc:docMk/>
            <pc:sldMk cId="2787980025" sldId="379"/>
            <ac:grpSpMk id="9" creationId="{34663AFF-F329-4F46-A622-F1CC87F121C8}"/>
          </ac:grpSpMkLst>
        </pc:grpChg>
        <pc:grpChg chg="add mod">
          <ac:chgData name="Yoshioka Reiji" userId="23c06a80382ba5b9" providerId="LiveId" clId="{A51F4CDE-440E-430C-8FD0-E86A05C77D40}" dt="2019-05-20T16:51:19.685" v="8149" actId="1035"/>
          <ac:grpSpMkLst>
            <pc:docMk/>
            <pc:sldMk cId="2787980025" sldId="379"/>
            <ac:grpSpMk id="11" creationId="{DAE57C2C-777A-4EEA-84F9-9AEB21173AAE}"/>
          </ac:grpSpMkLst>
        </pc:grpChg>
        <pc:grpChg chg="add mod">
          <ac:chgData name="Yoshioka Reiji" userId="23c06a80382ba5b9" providerId="LiveId" clId="{A51F4CDE-440E-430C-8FD0-E86A05C77D40}" dt="2019-05-20T16:49:50.971" v="8128" actId="1036"/>
          <ac:grpSpMkLst>
            <pc:docMk/>
            <pc:sldMk cId="2787980025" sldId="379"/>
            <ac:grpSpMk id="14" creationId="{440FFA53-81F4-400B-8D61-B5D93E0AED87}"/>
          </ac:grpSpMkLst>
        </pc:grpChg>
        <pc:grpChg chg="add mod">
          <ac:chgData name="Yoshioka Reiji" userId="23c06a80382ba5b9" providerId="LiveId" clId="{A51F4CDE-440E-430C-8FD0-E86A05C77D40}" dt="2019-05-20T16:48:03.195" v="8013" actId="1035"/>
          <ac:grpSpMkLst>
            <pc:docMk/>
            <pc:sldMk cId="2787980025" sldId="379"/>
            <ac:grpSpMk id="16" creationId="{481897B4-266B-4117-8087-AAADC6E4F2FD}"/>
          </ac:grpSpMkLst>
        </pc:grpChg>
        <pc:grpChg chg="del">
          <ac:chgData name="Yoshioka Reiji" userId="23c06a80382ba5b9" providerId="LiveId" clId="{A51F4CDE-440E-430C-8FD0-E86A05C77D40}" dt="2019-05-20T16:35:08.873" v="7333" actId="478"/>
          <ac:grpSpMkLst>
            <pc:docMk/>
            <pc:sldMk cId="2787980025" sldId="379"/>
            <ac:grpSpMk id="20500" creationId="{00000000-0000-0000-0000-000000000000}"/>
          </ac:grpSpMkLst>
        </pc:grpChg>
        <pc:picChg chg="add mod">
          <ac:chgData name="Yoshioka Reiji" userId="23c06a80382ba5b9" providerId="LiveId" clId="{A51F4CDE-440E-430C-8FD0-E86A05C77D40}" dt="2019-05-20T16:47:58.257" v="8004" actId="164"/>
          <ac:picMkLst>
            <pc:docMk/>
            <pc:sldMk cId="2787980025" sldId="379"/>
            <ac:picMk id="48" creationId="{4027F682-32C0-4265-BE2F-E209CFB1BAF5}"/>
          </ac:picMkLst>
        </pc:picChg>
        <pc:picChg chg="add del mod">
          <ac:chgData name="Yoshioka Reiji" userId="23c06a80382ba5b9" providerId="LiveId" clId="{A51F4CDE-440E-430C-8FD0-E86A05C77D40}" dt="2019-05-20T16:31:35.951" v="7034" actId="478"/>
          <ac:picMkLst>
            <pc:docMk/>
            <pc:sldMk cId="2787980025" sldId="379"/>
            <ac:picMk id="2050" creationId="{CC53D75E-D91F-4E20-8572-5545AE76B7DE}"/>
          </ac:picMkLst>
        </pc:picChg>
        <pc:picChg chg="add mod">
          <ac:chgData name="Yoshioka Reiji" userId="23c06a80382ba5b9" providerId="LiveId" clId="{A51F4CDE-440E-430C-8FD0-E86A05C77D40}" dt="2019-05-20T16:44:46.605" v="7855" actId="164"/>
          <ac:picMkLst>
            <pc:docMk/>
            <pc:sldMk cId="2787980025" sldId="379"/>
            <ac:picMk id="2052" creationId="{433C979D-B7C9-4422-A138-5821AD4BC373}"/>
          </ac:picMkLst>
        </pc:picChg>
        <pc:picChg chg="add mod">
          <ac:chgData name="Yoshioka Reiji" userId="23c06a80382ba5b9" providerId="LiveId" clId="{A51F4CDE-440E-430C-8FD0-E86A05C77D40}" dt="2019-05-20T16:44:46.605" v="7855" actId="164"/>
          <ac:picMkLst>
            <pc:docMk/>
            <pc:sldMk cId="2787980025" sldId="379"/>
            <ac:picMk id="2054" creationId="{074F6891-93BE-4B16-A5E8-6FEBFA17887D}"/>
          </ac:picMkLst>
        </pc:picChg>
        <pc:picChg chg="add mod">
          <ac:chgData name="Yoshioka Reiji" userId="23c06a80382ba5b9" providerId="LiveId" clId="{A51F4CDE-440E-430C-8FD0-E86A05C77D40}" dt="2019-05-20T16:37:50.453" v="7520" actId="164"/>
          <ac:picMkLst>
            <pc:docMk/>
            <pc:sldMk cId="2787980025" sldId="379"/>
            <ac:picMk id="2056" creationId="{FE05ADF9-42F2-4E90-A85C-B92EBA559796}"/>
          </ac:picMkLst>
        </pc:picChg>
        <pc:picChg chg="add mod">
          <ac:chgData name="Yoshioka Reiji" userId="23c06a80382ba5b9" providerId="LiveId" clId="{A51F4CDE-440E-430C-8FD0-E86A05C77D40}" dt="2019-05-20T16:48:12.624" v="8021" actId="1036"/>
          <ac:picMkLst>
            <pc:docMk/>
            <pc:sldMk cId="2787980025" sldId="379"/>
            <ac:picMk id="2058" creationId="{57C844EA-2D8D-4FFF-9C72-230FF22A4876}"/>
          </ac:picMkLst>
        </pc:picChg>
        <pc:picChg chg="mod">
          <ac:chgData name="Yoshioka Reiji" userId="23c06a80382ba5b9" providerId="LiveId" clId="{A51F4CDE-440E-430C-8FD0-E86A05C77D40}" dt="2019-05-20T16:49:36.160" v="8116" actId="1036"/>
          <ac:picMkLst>
            <pc:docMk/>
            <pc:sldMk cId="2787980025" sldId="379"/>
            <ac:picMk id="20485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49:36.160" v="8116" actId="1036"/>
          <ac:picMkLst>
            <pc:docMk/>
            <pc:sldMk cId="2787980025" sldId="379"/>
            <ac:picMk id="20486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49:28.470" v="8111" actId="478"/>
          <ac:picMkLst>
            <pc:docMk/>
            <pc:sldMk cId="2787980025" sldId="379"/>
            <ac:picMk id="20487" creationId="{00000000-0000-0000-0000-000000000000}"/>
          </ac:picMkLst>
        </pc:picChg>
        <pc:picChg chg="mod">
          <ac:chgData name="Yoshioka Reiji" userId="23c06a80382ba5b9" providerId="LiveId" clId="{A51F4CDE-440E-430C-8FD0-E86A05C77D40}" dt="2019-05-20T16:49:16.879" v="8105" actId="1036"/>
          <ac:picMkLst>
            <pc:docMk/>
            <pc:sldMk cId="2787980025" sldId="379"/>
            <ac:picMk id="20489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495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496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497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498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499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502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2:09.091" v="7060" actId="478"/>
          <ac:picMkLst>
            <pc:docMk/>
            <pc:sldMk cId="2787980025" sldId="379"/>
            <ac:picMk id="20503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5:08.873" v="7333" actId="478"/>
          <ac:picMkLst>
            <pc:docMk/>
            <pc:sldMk cId="2787980025" sldId="379"/>
            <ac:picMk id="20504" creationId="{00000000-0000-0000-0000-000000000000}"/>
          </ac:picMkLst>
        </pc:picChg>
        <pc:picChg chg="mod topLvl">
          <ac:chgData name="Yoshioka Reiji" userId="23c06a80382ba5b9" providerId="LiveId" clId="{A51F4CDE-440E-430C-8FD0-E86A05C77D40}" dt="2019-05-20T16:48:12.624" v="8021" actId="1036"/>
          <ac:picMkLst>
            <pc:docMk/>
            <pc:sldMk cId="2787980025" sldId="379"/>
            <ac:picMk id="20506" creationId="{00000000-0000-0000-0000-000000000000}"/>
          </ac:picMkLst>
        </pc:picChg>
        <pc:picChg chg="del mod topLvl">
          <ac:chgData name="Yoshioka Reiji" userId="23c06a80382ba5b9" providerId="LiveId" clId="{A51F4CDE-440E-430C-8FD0-E86A05C77D40}" dt="2019-05-20T16:45:11.926" v="7875" actId="478"/>
          <ac:picMkLst>
            <pc:docMk/>
            <pc:sldMk cId="2787980025" sldId="379"/>
            <ac:picMk id="20507" creationId="{00000000-0000-0000-0000-000000000000}"/>
          </ac:picMkLst>
        </pc:picChg>
        <pc:picChg chg="mod topLvl">
          <ac:chgData name="Yoshioka Reiji" userId="23c06a80382ba5b9" providerId="LiveId" clId="{A51F4CDE-440E-430C-8FD0-E86A05C77D40}" dt="2019-05-20T16:48:12.624" v="8021" actId="1036"/>
          <ac:picMkLst>
            <pc:docMk/>
            <pc:sldMk cId="2787980025" sldId="379"/>
            <ac:picMk id="20508" creationId="{00000000-0000-0000-0000-000000000000}"/>
          </ac:picMkLst>
        </pc:picChg>
        <pc:picChg chg="del">
          <ac:chgData name="Yoshioka Reiji" userId="23c06a80382ba5b9" providerId="LiveId" clId="{A51F4CDE-440E-430C-8FD0-E86A05C77D40}" dt="2019-05-20T16:32:16.230" v="7062" actId="478"/>
          <ac:picMkLst>
            <pc:docMk/>
            <pc:sldMk cId="2787980025" sldId="379"/>
            <ac:picMk id="20509" creationId="{00000000-0000-0000-0000-000000000000}"/>
          </ac:picMkLst>
        </pc:picChg>
      </pc:sldChg>
      <pc:sldChg chg="addSp delSp modSp add">
        <pc:chgData name="Yoshioka Reiji" userId="23c06a80382ba5b9" providerId="LiveId" clId="{A51F4CDE-440E-430C-8FD0-E86A05C77D40}" dt="2019-05-24T20:01:30.757" v="9520" actId="1035"/>
        <pc:sldMkLst>
          <pc:docMk/>
          <pc:sldMk cId="1940759754" sldId="380"/>
        </pc:sldMkLst>
        <pc:spChg chg="add mod">
          <ac:chgData name="Yoshioka Reiji" userId="23c06a80382ba5b9" providerId="LiveId" clId="{A51F4CDE-440E-430C-8FD0-E86A05C77D40}" dt="2019-05-24T19:40:39.405" v="8521" actId="1076"/>
          <ac:spMkLst>
            <pc:docMk/>
            <pc:sldMk cId="1940759754" sldId="380"/>
            <ac:spMk id="3" creationId="{878AFFD3-FC69-4DF9-A1BF-16A78DA3A4A7}"/>
          </ac:spMkLst>
        </pc:spChg>
        <pc:spChg chg="add mod">
          <ac:chgData name="Yoshioka Reiji" userId="23c06a80382ba5b9" providerId="LiveId" clId="{A51F4CDE-440E-430C-8FD0-E86A05C77D40}" dt="2019-05-24T20:01:24.028" v="9512" actId="1036"/>
          <ac:spMkLst>
            <pc:docMk/>
            <pc:sldMk cId="1940759754" sldId="380"/>
            <ac:spMk id="4" creationId="{DB139147-6389-490F-9D2C-6D93966C92A6}"/>
          </ac:spMkLst>
        </pc:spChg>
        <pc:spChg chg="add mod">
          <ac:chgData name="Yoshioka Reiji" userId="23c06a80382ba5b9" providerId="LiveId" clId="{A51F4CDE-440E-430C-8FD0-E86A05C77D40}" dt="2019-05-24T19:47:48.938" v="8804" actId="1036"/>
          <ac:spMkLst>
            <pc:docMk/>
            <pc:sldMk cId="1940759754" sldId="380"/>
            <ac:spMk id="6" creationId="{4835554B-0755-43E5-8A80-77F41588972D}"/>
          </ac:spMkLst>
        </pc:spChg>
        <pc:spChg chg="add mod">
          <ac:chgData name="Yoshioka Reiji" userId="23c06a80382ba5b9" providerId="LiveId" clId="{A51F4CDE-440E-430C-8FD0-E86A05C77D40}" dt="2019-05-24T19:47:48.938" v="8804" actId="1036"/>
          <ac:spMkLst>
            <pc:docMk/>
            <pc:sldMk cId="1940759754" sldId="380"/>
            <ac:spMk id="7" creationId="{16FC1ED9-F7A6-42CB-B56C-3B81F97604FB}"/>
          </ac:spMkLst>
        </pc:spChg>
        <pc:spChg chg="add del mod">
          <ac:chgData name="Yoshioka Reiji" userId="23c06a80382ba5b9" providerId="LiveId" clId="{A51F4CDE-440E-430C-8FD0-E86A05C77D40}" dt="2019-05-24T19:44:54.333" v="8729"/>
          <ac:spMkLst>
            <pc:docMk/>
            <pc:sldMk cId="1940759754" sldId="380"/>
            <ac:spMk id="8" creationId="{4B79BDDE-E9BB-4C19-AF55-B76023991405}"/>
          </ac:spMkLst>
        </pc:spChg>
        <pc:spChg chg="add mod">
          <ac:chgData name="Yoshioka Reiji" userId="23c06a80382ba5b9" providerId="LiveId" clId="{A51F4CDE-440E-430C-8FD0-E86A05C77D40}" dt="2019-05-24T19:44:45.554" v="8727" actId="12"/>
          <ac:spMkLst>
            <pc:docMk/>
            <pc:sldMk cId="1940759754" sldId="380"/>
            <ac:spMk id="9" creationId="{BA50D177-62E7-4176-80AD-D8C666F0EF4A}"/>
          </ac:spMkLst>
        </pc:spChg>
        <pc:spChg chg="add mod">
          <ac:chgData name="Yoshioka Reiji" userId="23c06a80382ba5b9" providerId="LiveId" clId="{A51F4CDE-440E-430C-8FD0-E86A05C77D40}" dt="2019-05-24T19:48:27.829" v="8835" actId="1036"/>
          <ac:spMkLst>
            <pc:docMk/>
            <pc:sldMk cId="1940759754" sldId="380"/>
            <ac:spMk id="10" creationId="{07E0B43D-15C5-4558-A4D7-1F2F547DF410}"/>
          </ac:spMkLst>
        </pc:spChg>
        <pc:spChg chg="mod">
          <ac:chgData name="Yoshioka Reiji" userId="23c06a80382ba5b9" providerId="LiveId" clId="{A51F4CDE-440E-430C-8FD0-E86A05C77D40}" dt="2019-05-24T19:54:03.847" v="9121" actId="403"/>
          <ac:spMkLst>
            <pc:docMk/>
            <pc:sldMk cId="1940759754" sldId="380"/>
            <ac:spMk id="17" creationId="{2EE13859-B1DA-4A27-A575-6AC7E381FFDB}"/>
          </ac:spMkLst>
        </pc:spChg>
        <pc:spChg chg="add mod">
          <ac:chgData name="Yoshioka Reiji" userId="23c06a80382ba5b9" providerId="LiveId" clId="{A51F4CDE-440E-430C-8FD0-E86A05C77D40}" dt="2019-05-24T19:55:51.751" v="9231" actId="1076"/>
          <ac:spMkLst>
            <pc:docMk/>
            <pc:sldMk cId="1940759754" sldId="380"/>
            <ac:spMk id="19" creationId="{5D0A8EBA-A385-46FD-8C39-0E8FBA223573}"/>
          </ac:spMkLst>
        </pc:spChg>
        <pc:spChg chg="add mod">
          <ac:chgData name="Yoshioka Reiji" userId="23c06a80382ba5b9" providerId="LiveId" clId="{A51F4CDE-440E-430C-8FD0-E86A05C77D40}" dt="2019-05-24T19:56:01.583" v="9241" actId="1036"/>
          <ac:spMkLst>
            <pc:docMk/>
            <pc:sldMk cId="1940759754" sldId="380"/>
            <ac:spMk id="20" creationId="{D4E4520A-9ED2-4593-82EE-2921AA3CDD99}"/>
          </ac:spMkLst>
        </pc:spChg>
        <pc:grpChg chg="add mod">
          <ac:chgData name="Yoshioka Reiji" userId="23c06a80382ba5b9" providerId="LiveId" clId="{A51F4CDE-440E-430C-8FD0-E86A05C77D40}" dt="2019-05-24T19:48:21.517" v="8833" actId="1036"/>
          <ac:grpSpMkLst>
            <pc:docMk/>
            <pc:sldMk cId="1940759754" sldId="380"/>
            <ac:grpSpMk id="12" creationId="{BEB44F93-3720-4C18-9677-D79143C7270C}"/>
          </ac:grpSpMkLst>
        </pc:grpChg>
        <pc:grpChg chg="add mod">
          <ac:chgData name="Yoshioka Reiji" userId="23c06a80382ba5b9" providerId="LiveId" clId="{A51F4CDE-440E-430C-8FD0-E86A05C77D40}" dt="2019-05-24T19:55:02.290" v="9212" actId="1076"/>
          <ac:grpSpMkLst>
            <pc:docMk/>
            <pc:sldMk cId="1940759754" sldId="380"/>
            <ac:grpSpMk id="16" creationId="{20E63708-63F7-4650-94FE-01EEAFB29819}"/>
          </ac:grpSpMkLst>
        </pc:grpChg>
        <pc:picChg chg="add mod">
          <ac:chgData name="Yoshioka Reiji" userId="23c06a80382ba5b9" providerId="LiveId" clId="{A51F4CDE-440E-430C-8FD0-E86A05C77D40}" dt="2019-05-24T20:01:30.757" v="9520" actId="1035"/>
          <ac:picMkLst>
            <pc:docMk/>
            <pc:sldMk cId="1940759754" sldId="380"/>
            <ac:picMk id="5" creationId="{4E7CA7BA-D3B9-4E93-8DFF-5E648D3B1E98}"/>
          </ac:picMkLst>
        </pc:picChg>
        <pc:picChg chg="add mod">
          <ac:chgData name="Yoshioka Reiji" userId="23c06a80382ba5b9" providerId="LiveId" clId="{A51F4CDE-440E-430C-8FD0-E86A05C77D40}" dt="2019-05-24T19:48:21.517" v="8833" actId="1036"/>
          <ac:picMkLst>
            <pc:docMk/>
            <pc:sldMk cId="1940759754" sldId="380"/>
            <ac:picMk id="11" creationId="{20863351-544D-417A-99A5-1C94B87928BF}"/>
          </ac:picMkLst>
        </pc:picChg>
        <pc:picChg chg="add mod">
          <ac:chgData name="Yoshioka Reiji" userId="23c06a80382ba5b9" providerId="LiveId" clId="{A51F4CDE-440E-430C-8FD0-E86A05C77D40}" dt="2019-05-24T19:48:48.803" v="8837" actId="1076"/>
          <ac:picMkLst>
            <pc:docMk/>
            <pc:sldMk cId="1940759754" sldId="380"/>
            <ac:picMk id="15" creationId="{BAE3B96E-9D1C-49CA-983B-389DFBF921C1}"/>
          </ac:picMkLst>
        </pc:picChg>
      </pc:sldChg>
      <pc:sldChg chg="addSp delSp modSp add modAnim">
        <pc:chgData name="Yoshioka Reiji" userId="23c06a80382ba5b9" providerId="LiveId" clId="{A51F4CDE-440E-430C-8FD0-E86A05C77D40}" dt="2019-05-24T20:09:40.916" v="9899" actId="1035"/>
        <pc:sldMkLst>
          <pc:docMk/>
          <pc:sldMk cId="974152705" sldId="381"/>
        </pc:sldMkLst>
        <pc:spChg chg="add mod">
          <ac:chgData name="Yoshioka Reiji" userId="23c06a80382ba5b9" providerId="LiveId" clId="{A51F4CDE-440E-430C-8FD0-E86A05C77D40}" dt="2019-05-24T19:56:49.177" v="9272" actId="20577"/>
          <ac:spMkLst>
            <pc:docMk/>
            <pc:sldMk cId="974152705" sldId="381"/>
            <ac:spMk id="3" creationId="{5A0CE378-72A5-449F-B570-D500ADAE2502}"/>
          </ac:spMkLst>
        </pc:spChg>
        <pc:spChg chg="add mod">
          <ac:chgData name="Yoshioka Reiji" userId="23c06a80382ba5b9" providerId="LiveId" clId="{A51F4CDE-440E-430C-8FD0-E86A05C77D40}" dt="2019-05-24T20:05:56.992" v="9668" actId="1036"/>
          <ac:spMkLst>
            <pc:docMk/>
            <pc:sldMk cId="974152705" sldId="381"/>
            <ac:spMk id="5" creationId="{FADCD9B4-C00E-43F7-835F-277FB2A54CA7}"/>
          </ac:spMkLst>
        </pc:spChg>
        <pc:spChg chg="add del mod">
          <ac:chgData name="Yoshioka Reiji" userId="23c06a80382ba5b9" providerId="LiveId" clId="{A51F4CDE-440E-430C-8FD0-E86A05C77D40}" dt="2019-05-24T19:58:12.074" v="9351" actId="478"/>
          <ac:spMkLst>
            <pc:docMk/>
            <pc:sldMk cId="974152705" sldId="381"/>
            <ac:spMk id="6" creationId="{C2ED37C3-33E1-4750-AB26-73B3D0BE3A7B}"/>
          </ac:spMkLst>
        </pc:spChg>
        <pc:spChg chg="add mod">
          <ac:chgData name="Yoshioka Reiji" userId="23c06a80382ba5b9" providerId="LiveId" clId="{A51F4CDE-440E-430C-8FD0-E86A05C77D40}" dt="2019-05-24T20:01:44.917" v="9523" actId="1036"/>
          <ac:spMkLst>
            <pc:docMk/>
            <pc:sldMk cId="974152705" sldId="381"/>
            <ac:spMk id="7" creationId="{31E410DB-DCA5-4CC2-9160-306210580FBE}"/>
          </ac:spMkLst>
        </pc:spChg>
        <pc:spChg chg="add del mod">
          <ac:chgData name="Yoshioka Reiji" userId="23c06a80382ba5b9" providerId="LiveId" clId="{A51F4CDE-440E-430C-8FD0-E86A05C77D40}" dt="2019-05-24T20:00:52.388" v="9462" actId="478"/>
          <ac:spMkLst>
            <pc:docMk/>
            <pc:sldMk cId="974152705" sldId="381"/>
            <ac:spMk id="10" creationId="{EDB1695B-05DC-4F62-B3C0-0BC5D2C16E68}"/>
          </ac:spMkLst>
        </pc:spChg>
        <pc:spChg chg="add mod">
          <ac:chgData name="Yoshioka Reiji" userId="23c06a80382ba5b9" providerId="LiveId" clId="{A51F4CDE-440E-430C-8FD0-E86A05C77D40}" dt="2019-05-24T20:01:14.648" v="9503" actId="1036"/>
          <ac:spMkLst>
            <pc:docMk/>
            <pc:sldMk cId="974152705" sldId="381"/>
            <ac:spMk id="11" creationId="{12900F2C-8605-46F7-9E39-F358DCAB11BB}"/>
          </ac:spMkLst>
        </pc:spChg>
        <pc:spChg chg="add mod">
          <ac:chgData name="Yoshioka Reiji" userId="23c06a80382ba5b9" providerId="LiveId" clId="{A51F4CDE-440E-430C-8FD0-E86A05C77D40}" dt="2019-05-24T20:09:37.605" v="9896" actId="1035"/>
          <ac:spMkLst>
            <pc:docMk/>
            <pc:sldMk cId="974152705" sldId="381"/>
            <ac:spMk id="13" creationId="{425A2C56-E2A9-451B-8776-A4E8BACA74E7}"/>
          </ac:spMkLst>
        </pc:spChg>
        <pc:spChg chg="add del mod">
          <ac:chgData name="Yoshioka Reiji" userId="23c06a80382ba5b9" providerId="LiveId" clId="{A51F4CDE-440E-430C-8FD0-E86A05C77D40}" dt="2019-05-24T20:04:25.190" v="9610" actId="478"/>
          <ac:spMkLst>
            <pc:docMk/>
            <pc:sldMk cId="974152705" sldId="381"/>
            <ac:spMk id="16" creationId="{40D910DA-EF88-455B-A6AF-8579AFAED445}"/>
          </ac:spMkLst>
        </pc:spChg>
        <pc:spChg chg="mod">
          <ac:chgData name="Yoshioka Reiji" userId="23c06a80382ba5b9" providerId="LiveId" clId="{A51F4CDE-440E-430C-8FD0-E86A05C77D40}" dt="2019-05-24T20:05:15.701" v="9646" actId="1038"/>
          <ac:spMkLst>
            <pc:docMk/>
            <pc:sldMk cId="974152705" sldId="381"/>
            <ac:spMk id="18" creationId="{58CAA66A-0465-42FA-8447-316DB40148F2}"/>
          </ac:spMkLst>
        </pc:spChg>
        <pc:spChg chg="mod">
          <ac:chgData name="Yoshioka Reiji" userId="23c06a80382ba5b9" providerId="LiveId" clId="{A51F4CDE-440E-430C-8FD0-E86A05C77D40}" dt="2019-05-24T20:09:28.701" v="9892" actId="20577"/>
          <ac:spMkLst>
            <pc:docMk/>
            <pc:sldMk cId="974152705" sldId="381"/>
            <ac:spMk id="25" creationId="{95FFE6C1-8B33-42D1-B7AF-979C708B1431}"/>
          </ac:spMkLst>
        </pc:spChg>
        <pc:grpChg chg="add mod">
          <ac:chgData name="Yoshioka Reiji" userId="23c06a80382ba5b9" providerId="LiveId" clId="{A51F4CDE-440E-430C-8FD0-E86A05C77D40}" dt="2019-05-24T20:09:37.605" v="9896" actId="1035"/>
          <ac:grpSpMkLst>
            <pc:docMk/>
            <pc:sldMk cId="974152705" sldId="381"/>
            <ac:grpSpMk id="17" creationId="{8FE8DF6F-E39C-4729-9F9F-B99804514B99}"/>
          </ac:grpSpMkLst>
        </pc:grpChg>
        <pc:grpChg chg="add mod">
          <ac:chgData name="Yoshioka Reiji" userId="23c06a80382ba5b9" providerId="LiveId" clId="{A51F4CDE-440E-430C-8FD0-E86A05C77D40}" dt="2019-05-24T20:08:28.271" v="9786" actId="1038"/>
          <ac:grpSpMkLst>
            <pc:docMk/>
            <pc:sldMk cId="974152705" sldId="381"/>
            <ac:grpSpMk id="24" creationId="{1E804EE3-9B1E-4918-8685-831858FFE2B8}"/>
          </ac:grpSpMkLst>
        </pc:grpChg>
        <pc:picChg chg="add mod">
          <ac:chgData name="Yoshioka Reiji" userId="23c06a80382ba5b9" providerId="LiveId" clId="{A51F4CDE-440E-430C-8FD0-E86A05C77D40}" dt="2019-05-24T20:01:44.917" v="9523" actId="1036"/>
          <ac:picMkLst>
            <pc:docMk/>
            <pc:sldMk cId="974152705" sldId="381"/>
            <ac:picMk id="4" creationId="{78416795-8D55-49D0-9F2C-2611E86C22DE}"/>
          </ac:picMkLst>
        </pc:picChg>
        <pc:picChg chg="add mod">
          <ac:chgData name="Yoshioka Reiji" userId="23c06a80382ba5b9" providerId="LiveId" clId="{A51F4CDE-440E-430C-8FD0-E86A05C77D40}" dt="2019-05-24T20:05:56.992" v="9668" actId="1036"/>
          <ac:picMkLst>
            <pc:docMk/>
            <pc:sldMk cId="974152705" sldId="381"/>
            <ac:picMk id="9" creationId="{2704AAC3-3758-4ECB-9E50-8826BF880EAC}"/>
          </ac:picMkLst>
        </pc:picChg>
        <pc:picChg chg="add mod">
          <ac:chgData name="Yoshioka Reiji" userId="23c06a80382ba5b9" providerId="LiveId" clId="{A51F4CDE-440E-430C-8FD0-E86A05C77D40}" dt="2019-05-24T20:02:10.107" v="9536" actId="1038"/>
          <ac:picMkLst>
            <pc:docMk/>
            <pc:sldMk cId="974152705" sldId="381"/>
            <ac:picMk id="12" creationId="{9A6C5ADE-7949-4776-9037-6F2869E776CA}"/>
          </ac:picMkLst>
        </pc:picChg>
        <pc:picChg chg="add mod">
          <ac:chgData name="Yoshioka Reiji" userId="23c06a80382ba5b9" providerId="LiveId" clId="{A51F4CDE-440E-430C-8FD0-E86A05C77D40}" dt="2019-05-24T20:09:37.605" v="9896" actId="1035"/>
          <ac:picMkLst>
            <pc:docMk/>
            <pc:sldMk cId="974152705" sldId="381"/>
            <ac:picMk id="14" creationId="{688BD20B-EEF9-4239-896F-AF4C073FBFD3}"/>
          </ac:picMkLst>
        </pc:picChg>
        <pc:picChg chg="add mod">
          <ac:chgData name="Yoshioka Reiji" userId="23c06a80382ba5b9" providerId="LiveId" clId="{A51F4CDE-440E-430C-8FD0-E86A05C77D40}" dt="2019-05-24T20:09:40.916" v="9899" actId="1035"/>
          <ac:picMkLst>
            <pc:docMk/>
            <pc:sldMk cId="974152705" sldId="381"/>
            <ac:picMk id="15" creationId="{576B6D0B-ADE0-4B81-AA92-ECD1CD337B31}"/>
          </ac:picMkLst>
        </pc:picChg>
        <pc:picChg chg="mod">
          <ac:chgData name="Yoshioka Reiji" userId="23c06a80382ba5b9" providerId="LiveId" clId="{A51F4CDE-440E-430C-8FD0-E86A05C77D40}" dt="2019-05-24T20:07:58.578" v="9733" actId="1076"/>
          <ac:picMkLst>
            <pc:docMk/>
            <pc:sldMk cId="974152705" sldId="381"/>
            <ac:picMk id="27" creationId="{8915220C-5D57-45B5-BDD5-F0DA4F539CB7}"/>
          </ac:picMkLst>
        </pc:picChg>
        <pc:picChg chg="mod">
          <ac:chgData name="Yoshioka Reiji" userId="23c06a80382ba5b9" providerId="LiveId" clId="{A51F4CDE-440E-430C-8FD0-E86A05C77D40}" dt="2019-05-24T20:08:28.271" v="9786" actId="1038"/>
          <ac:picMkLst>
            <pc:docMk/>
            <pc:sldMk cId="974152705" sldId="381"/>
            <ac:picMk id="29" creationId="{C0EB0B1E-9812-44C3-92D2-E09D6B989128}"/>
          </ac:picMkLst>
        </pc:picChg>
        <pc:cxnChg chg="add mod">
          <ac:chgData name="Yoshioka Reiji" userId="23c06a80382ba5b9" providerId="LiveId" clId="{A51F4CDE-440E-430C-8FD0-E86A05C77D40}" dt="2019-05-24T20:01:44.917" v="9523" actId="1036"/>
          <ac:cxnSpMkLst>
            <pc:docMk/>
            <pc:sldMk cId="974152705" sldId="381"/>
            <ac:cxnSpMk id="8" creationId="{E75E1301-2AE9-49C1-B5E1-C6FDC6B193C2}"/>
          </ac:cxnSpMkLst>
        </pc:cxnChg>
      </pc:sldChg>
      <pc:sldChg chg="addSp modSp add del">
        <pc:chgData name="Yoshioka Reiji" userId="23c06a80382ba5b9" providerId="LiveId" clId="{A51F4CDE-440E-430C-8FD0-E86A05C77D40}" dt="2019-05-24T20:12:00.031" v="9928" actId="1035"/>
        <pc:sldMkLst>
          <pc:docMk/>
          <pc:sldMk cId="2694172070" sldId="382"/>
        </pc:sldMkLst>
        <pc:spChg chg="mod">
          <ac:chgData name="Yoshioka Reiji" userId="23c06a80382ba5b9" providerId="LiveId" clId="{A51F4CDE-440E-430C-8FD0-E86A05C77D40}" dt="2019-05-24T20:11:53.191" v="9912" actId="1038"/>
          <ac:spMkLst>
            <pc:docMk/>
            <pc:sldMk cId="2694172070" sldId="382"/>
            <ac:spMk id="6" creationId="{00000000-0000-0000-0000-000000000000}"/>
          </ac:spMkLst>
        </pc:spChg>
        <pc:spChg chg="add mod">
          <ac:chgData name="Yoshioka Reiji" userId="23c06a80382ba5b9" providerId="LiveId" clId="{A51F4CDE-440E-430C-8FD0-E86A05C77D40}" dt="2019-05-24T20:12:00.031" v="9928" actId="1035"/>
          <ac:spMkLst>
            <pc:docMk/>
            <pc:sldMk cId="2694172070" sldId="382"/>
            <ac:spMk id="37" creationId="{BD05E1FE-1010-4ABB-A016-F3C7BC069D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988" tIns="47494" rIns="94988" bIns="47494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988" tIns="47494" rIns="94988" bIns="47494" rtlCol="0"/>
          <a:lstStyle>
            <a:lvl1pPr algn="r">
              <a:defRPr sz="1200" smtClean="0"/>
            </a:lvl1pPr>
          </a:lstStyle>
          <a:p>
            <a:pPr>
              <a:defRPr/>
            </a:pPr>
            <a:fld id="{AF343315-C8EB-420D-906F-49EFDCD56E40}" type="datetimeFigureOut">
              <a:rPr lang="ja-JP" altLang="en-US"/>
              <a:pPr>
                <a:defRPr/>
              </a:pPr>
              <a:t>2019/5/31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6763"/>
            <a:ext cx="5111750" cy="3833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88" tIns="47494" rIns="94988" bIns="4749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709613" y="4856163"/>
            <a:ext cx="5680075" cy="4600575"/>
          </a:xfrm>
          <a:prstGeom prst="rect">
            <a:avLst/>
          </a:prstGeom>
        </p:spPr>
        <p:txBody>
          <a:bodyPr vert="horz" lIns="94988" tIns="47494" rIns="94988" bIns="47494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710738"/>
            <a:ext cx="3076575" cy="511175"/>
          </a:xfrm>
          <a:prstGeom prst="rect">
            <a:avLst/>
          </a:prstGeom>
        </p:spPr>
        <p:txBody>
          <a:bodyPr vert="horz" lIns="94988" tIns="47494" rIns="94988" bIns="47494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4021138" y="9710738"/>
            <a:ext cx="3076575" cy="511175"/>
          </a:xfrm>
          <a:prstGeom prst="rect">
            <a:avLst/>
          </a:prstGeom>
        </p:spPr>
        <p:txBody>
          <a:bodyPr vert="horz" lIns="94988" tIns="47494" rIns="94988" bIns="47494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6EECF28-CE62-4A6C-92C2-8EBC159F288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47695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CDD33C5-8E0C-4870-AC14-F746AA1D2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9213CF-324B-4F36-9ABD-B76B518F1750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01CACE65-3F4C-423F-8522-E37EB3BC5B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E71BBD6-7C46-4DA8-A486-978986641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EECF28-CE62-4A6C-92C2-8EBC159F2888}" type="slidenum">
              <a:rPr lang="ja-JP" altLang="en-US" smtClean="0"/>
              <a:pPr>
                <a:defRPr/>
              </a:pPr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9096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>
              <a:ea typeface="ＭＳ Ｐ明朝" charset="-128"/>
            </a:endParaRPr>
          </a:p>
        </p:txBody>
      </p:sp>
      <p:sp>
        <p:nvSpPr>
          <p:cNvPr id="337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0913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defTabSz="950913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defTabSz="950913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defTabSz="950913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defTabSz="950913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defTabSz="950913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r" defTabSz="9509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CC4503-8F4B-4598-857E-8CC3EBF0E16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+mn-cs"/>
              </a:rPr>
              <a:pPr marL="0" marR="0" lvl="0" indent="0" algn="r" defTabSz="9509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079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2D56F-FC41-4BFB-95F2-A104573A6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234C100-057C-42D1-A70C-B58A908E8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DFBFA8-84EE-4FDD-B911-1B349B30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BEEE74-4549-44ED-832B-5F51DFF28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BAB9FC-34B0-4241-AD99-45A96944C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8B282-F402-45A7-8451-6C61EB92852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7249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89C229-48C4-486A-881D-BA7F94D2E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8C65D9-C9D2-43F6-9C65-5F0C04DBD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18A7B8-492D-491E-A545-EB4E68B3F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215528-7B52-476E-85A5-03C06D13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D088F9-BF73-47D4-9B17-36322945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9F538-12D3-4C28-96F7-4CA5726E4B6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263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23BC9D-45B0-40F2-A0B9-AC4C74383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8D6DF58-FA3C-4823-B64A-1BEDE6DC4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981740-C63F-4BF3-BD5E-E9C35363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FB5E63-E226-4CD8-94E5-BD9187FC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598079-96E0-4C98-A496-FA1E738AA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4C493-1FE1-4142-B481-1066E9C78C7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7071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D7FFC3-F538-4EC1-B3DA-66AD88D81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6B7493-FB5A-4860-A648-DFDA82F73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4B4C327-72B3-474E-88C0-371832EDE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AF7E56-309E-45BE-8977-D581459F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BC7DDF-962B-4387-ABBC-B2D46A10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35BFDE-B1D8-478A-BE59-B7C01D6D1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646B9-4776-4A1A-B314-BE0AE0D30A4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0105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4F7421-1DD0-4481-8D0A-A18806B1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E9C3815-9CC7-4B2C-AA60-6A3944AE5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D6901B-1049-4945-9663-5AD97CB15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96A4A6-5A84-425D-A791-40A28407A6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DCCC0A4-5EE7-4FD7-B1B1-537610FE2D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46A4B1-671B-47DC-959E-5200209C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A8170E-6E94-4FE6-B54D-9D2C4D79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91098A-BB1B-46AA-80C7-BC338208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AE1C6-EE35-4662-9191-C5771861225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7381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43621B-C5E2-4F77-B651-2CC31E85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75E3F8-B0D9-4939-B5A3-760788BC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DB56F3-4CE2-4B22-9270-34AFFF27E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214EBBE-C3D3-49DB-A060-2EB149AF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97E4A-714C-4312-A22A-4F9589B387C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7588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1A8312B-91FF-48E7-90B0-58AF41258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037AB2E-E329-4287-B8C6-3E36E055F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00E157-C4B8-47C9-92A8-BFD28526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8453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B64C44-5D8F-46B3-BD63-43333257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514F2A-E334-48CE-A8E0-83AAE6E1B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45A2E3-F1FB-4D14-B797-23B0F12D1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BA0220-D0A5-4D0D-8127-538743DD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D18A34-8AB4-4231-94F6-36362C700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4818BEF-B658-4264-8538-DEA4675F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65B4C-BB4B-41F6-812F-368552E4B89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1799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F66AFC-E081-47CC-BF39-8EABBAFE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8E394B2-16F2-4ECC-B385-F8E6910FA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8B78FD-7184-4711-B8E5-711E7FF46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BFE656-CC16-40CF-A0D6-A05FF6C22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B5EE30-FA49-4BF9-A83B-E44D14476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99F5A8-E666-4C0C-84F9-E538A946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B6CAE5-8184-43BD-9520-D42F206229D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165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ECB27A-80C7-4361-944C-9F7AF184D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3A086D-9FC1-4E6F-8EEA-5738627E9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12FD3F-854F-4634-905C-85A7932E4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58B407-ABB2-4FEB-B446-5D4F1538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F24984-35B7-4000-AD3E-651CA5FB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4B07A-B1C4-4261-A5B8-90C77CF628B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9284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174C11C-43AF-4486-8EFB-6AB48BD28B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157A2E-6C07-46A5-BEBA-881DC7855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FD67A3-2BEA-48F7-9790-2DC750338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3D31B1-DD83-4033-98B3-17A6634E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642551-45A0-4AC7-B305-E63FF904C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2350E-7E23-45B7-9D2A-595CB0A9AFD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24925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8B282-F402-45A7-8451-6C61EB9285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6858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9F538-12D3-4C28-96F7-4CA5726E4B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51157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4C493-1FE1-4142-B481-1066E9C78C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27633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646B9-4776-4A1A-B314-BE0AE0D30A4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7614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AE1C6-EE35-4662-9191-C5771861225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9438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97E4A-714C-4312-A22A-4F9589B387C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97565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1002A-E316-4584-B0EF-092D2C5DBC6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57102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65B4C-BB4B-41F6-812F-368552E4B8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33382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6CAE5-8184-43BD-9520-D42F206229D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1928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4B07A-B1C4-4261-A5B8-90C77CF628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10324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D5F04-0212-4DA0-8AD2-FFE8D521E95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87262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8B282-F402-45A7-8451-6C61EB92852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79809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C9F538-12D3-4C28-96F7-4CA5726E4B6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0446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4C493-1FE1-4142-B481-1066E9C78C7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11557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646B9-4776-4A1A-B314-BE0AE0D30A4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20509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AE1C6-EE35-4662-9191-C5771861225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245764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97E4A-714C-4312-A22A-4F9589B387C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249459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26778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2350E-7E23-45B7-9D2A-595CB0A9AFD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30877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B6CAE5-8184-43BD-9520-D42F206229D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52938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2350E-7E23-45B7-9D2A-595CB0A9AFD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88473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2350E-7E23-45B7-9D2A-595CB0A9AFD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68006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C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5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947288" y="6670480"/>
            <a:ext cx="175002" cy="17211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854712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KAG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24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487C5"/>
                </a:solidFill>
              </a:defRPr>
            </a:lvl1pPr>
            <a:lvl4pPr>
              <a:defRPr>
                <a:solidFill>
                  <a:srgbClr val="5487C4"/>
                </a:solidFill>
              </a:defRPr>
            </a:lvl4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5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947288" y="6670480"/>
            <a:ext cx="175002" cy="17211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6" name="四角形"/>
          <p:cNvSpPr/>
          <p:nvPr/>
        </p:nvSpPr>
        <p:spPr>
          <a:xfrm>
            <a:off x="5817" y="649362"/>
            <a:ext cx="9141303" cy="136457"/>
          </a:xfrm>
          <a:prstGeom prst="rect">
            <a:avLst/>
          </a:prstGeom>
          <a:gradFill>
            <a:gsLst>
              <a:gs pos="0">
                <a:srgbClr val="797979">
                  <a:alpha val="14019"/>
                </a:srgbClr>
              </a:gs>
              <a:gs pos="100000">
                <a:srgbClr val="5487C5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4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sp>
        <p:nvSpPr>
          <p:cNvPr id="27" name="四角形"/>
          <p:cNvSpPr/>
          <p:nvPr/>
        </p:nvSpPr>
        <p:spPr>
          <a:xfrm flipH="1">
            <a:off x="1353" y="6678153"/>
            <a:ext cx="9141303" cy="183059"/>
          </a:xfrm>
          <a:prstGeom prst="rect">
            <a:avLst/>
          </a:prstGeom>
          <a:gradFill>
            <a:gsLst>
              <a:gs pos="0">
                <a:srgbClr val="797979">
                  <a:alpha val="0"/>
                </a:srgbClr>
              </a:gs>
              <a:gs pos="100000">
                <a:srgbClr val="5487C5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33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3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pic>
        <p:nvPicPr>
          <p:cNvPr id="28" name="KAGRA-logo.gif" descr="KAGRA-logo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90848" y="2205"/>
            <a:ext cx="1458215" cy="66501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25505384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新学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6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C4C79"/>
                </a:solidFill>
              </a:defRPr>
            </a:lvl1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7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947288" y="6670480"/>
            <a:ext cx="175002" cy="17211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8" name="四角形"/>
          <p:cNvSpPr/>
          <p:nvPr/>
        </p:nvSpPr>
        <p:spPr>
          <a:xfrm>
            <a:off x="5817" y="649362"/>
            <a:ext cx="9141303" cy="136457"/>
          </a:xfrm>
          <a:prstGeom prst="rect">
            <a:avLst/>
          </a:prstGeom>
          <a:gradFill>
            <a:gsLst>
              <a:gs pos="0">
                <a:srgbClr val="797979">
                  <a:alpha val="14019"/>
                </a:srgbClr>
              </a:gs>
              <a:gs pos="100000">
                <a:srgbClr val="5D4C79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4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sp>
        <p:nvSpPr>
          <p:cNvPr id="39" name="四角形"/>
          <p:cNvSpPr/>
          <p:nvPr/>
        </p:nvSpPr>
        <p:spPr>
          <a:xfrm flipH="1">
            <a:off x="1353" y="6678153"/>
            <a:ext cx="9141303" cy="178595"/>
          </a:xfrm>
          <a:prstGeom prst="rect">
            <a:avLst/>
          </a:prstGeom>
          <a:gradFill>
            <a:gsLst>
              <a:gs pos="0">
                <a:srgbClr val="797979">
                  <a:alpha val="0"/>
                </a:srgbClr>
              </a:gs>
              <a:gs pos="100000">
                <a:srgbClr val="5C4C79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33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3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sp>
        <p:nvSpPr>
          <p:cNvPr id="40" name="新学術「重力波天体」"/>
          <p:cNvSpPr txBox="1"/>
          <p:nvPr/>
        </p:nvSpPr>
        <p:spPr>
          <a:xfrm>
            <a:off x="7868256" y="399939"/>
            <a:ext cx="1603278" cy="249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1886" tIns="31886" rIns="31886" bIns="31886" anchor="ctr">
            <a:spAutoFit/>
          </a:bodyPr>
          <a:lstStyle>
            <a:lvl1pPr>
              <a:defRPr sz="1200">
                <a:solidFill>
                  <a:srgbClr val="5D4B7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 algn="ctr" defTabSz="366675" hangingPunct="0"/>
            <a:r>
              <a:rPr kumimoji="0" sz="1200" kern="0"/>
              <a:t>新学術「重力波天体」</a:t>
            </a:r>
          </a:p>
        </p:txBody>
      </p:sp>
      <p:pic>
        <p:nvPicPr>
          <p:cNvPr id="41" name="KAKENHIlogoS.png" descr="KAKENHIlogo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76617" y="69052"/>
            <a:ext cx="921076" cy="39290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28525256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四角形"/>
          <p:cNvSpPr/>
          <p:nvPr/>
        </p:nvSpPr>
        <p:spPr>
          <a:xfrm flipH="1">
            <a:off x="1353" y="6683737"/>
            <a:ext cx="9141303" cy="174409"/>
          </a:xfrm>
          <a:prstGeom prst="rect">
            <a:avLst/>
          </a:prstGeom>
          <a:gradFill>
            <a:gsLst>
              <a:gs pos="0">
                <a:srgbClr val="797979">
                  <a:alpha val="0"/>
                </a:srgbClr>
              </a:gs>
              <a:gs pos="54513">
                <a:srgbClr val="797979">
                  <a:alpha val="50000"/>
                </a:srgbClr>
              </a:gs>
              <a:gs pos="100000">
                <a:srgbClr val="797979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33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3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sp>
        <p:nvSpPr>
          <p:cNvPr id="60" name="四角形"/>
          <p:cNvSpPr/>
          <p:nvPr/>
        </p:nvSpPr>
        <p:spPr>
          <a:xfrm>
            <a:off x="1353" y="-1930"/>
            <a:ext cx="9141303" cy="183059"/>
          </a:xfrm>
          <a:prstGeom prst="rect">
            <a:avLst/>
          </a:prstGeom>
          <a:gradFill>
            <a:gsLst>
              <a:gs pos="0">
                <a:srgbClr val="797979">
                  <a:alpha val="13836"/>
                </a:srgbClr>
              </a:gs>
              <a:gs pos="45936">
                <a:srgbClr val="3D5F79">
                  <a:alpha val="56918"/>
                </a:srgbClr>
              </a:gs>
              <a:gs pos="100000">
                <a:srgbClr val="004479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4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sp>
        <p:nvSpPr>
          <p:cNvPr id="61" name="タイトルテキスト"/>
          <p:cNvSpPr txBox="1">
            <a:spLocks noGrp="1"/>
          </p:cNvSpPr>
          <p:nvPr>
            <p:ph type="title"/>
          </p:nvPr>
        </p:nvSpPr>
        <p:spPr>
          <a:xfrm>
            <a:off x="160200" y="1612611"/>
            <a:ext cx="8823604" cy="1988812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rgbClr val="AB1942"/>
                </a:solidFill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62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338682" y="4006326"/>
            <a:ext cx="8466647" cy="208536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004479"/>
                </a:solidFill>
              </a:defRPr>
            </a:lvl1pPr>
            <a:lvl2pPr algn="ctr"/>
            <a:lvl3pPr algn="ctr"/>
            <a:lvl4pPr algn="ctr">
              <a:defRPr>
                <a:solidFill>
                  <a:srgbClr val="797979"/>
                </a:solidFill>
              </a:defRPr>
            </a:lvl4pPr>
            <a:lvl5pPr algn="ctr"/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947288" y="6670480"/>
            <a:ext cx="175002" cy="17211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9379125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0709483-9C99-2A45-98CE-95C0E53E0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37A8591-82C0-A341-B1D2-8FAC575E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9EC251-D695-A244-8204-A1844688D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288" y="6670480"/>
            <a:ext cx="175002" cy="172117"/>
          </a:xfrm>
        </p:spPr>
        <p:txBody>
          <a:bodyPr/>
          <a:lstStyle/>
          <a:p>
            <a:fld id="{4BC367D5-13B8-0540-8BBE-E9FFF3C879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669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D8BC1E-7050-6143-8BF6-3E34A03B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92AE84-0C27-2F47-BA23-DB60A9BB7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F74C04-A333-214B-8ECC-836A8D4E7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665E50-CEB3-2042-A265-D28188BF6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171587-FD62-D248-8E42-EB3A802AC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288" y="6670480"/>
            <a:ext cx="175002" cy="172117"/>
          </a:xfrm>
        </p:spPr>
        <p:txBody>
          <a:bodyPr/>
          <a:lstStyle/>
          <a:p>
            <a:fld id="{4BC367D5-13B8-0540-8BBE-E9FFF3C8793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7149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AC168B-EC95-4268-A4D2-489947D8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1F9C38-7B88-4973-B0F2-3A1A8045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826B30-D68F-442A-A839-32D9CFCC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5FB14-90EC-4B7F-B6DB-C2896C6266F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02894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440C25-5D30-4A31-9519-77D9FF147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29D665-817F-428F-8C46-DBF1E43A3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A1471D-994F-402B-8CD8-65D6C6568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8EB5F-45DA-4978-8ED2-7C1C9E4EC9E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90284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8BD6BD-9845-4493-AD64-ABE636F1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EB578F-E78D-4C96-A17D-981DB36C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BD9F88-4489-47D0-B6C7-263F448F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2B174-D33E-4487-BE5A-631E82A6541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25210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3E70F0AB-107F-46C0-8ADD-7B50B5B5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D5CDB55D-FC54-4F6B-9D09-D7A85119E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177B8639-6FDB-45C0-9058-07BA7D15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48237-4029-426D-985D-DE191FAD999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7213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D2E5B0C9-7965-45FA-A8D2-13F8418A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6E08E4CF-F574-400B-A372-92FF73459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6F381483-07AF-4AFE-B924-480552BC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D6119-71E4-40B2-B4E3-4E2E22BBA64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914219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id="{63F6E3C7-4E93-4AEE-BE4E-C116D4B44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757866E2-CD09-4371-8D9D-24B6D40BA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969D75E5-B712-48A0-B4AE-54B3CD936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62D2A-1BA9-4FDE-ADBD-04F4C910201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373882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38BB310A-C90F-4B5B-BD13-AC0B8CA22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3CDF7F8E-E392-4AB6-9507-5697DB04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723FD584-EC47-4324-A63C-9751875D6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9ACF4-B024-4FB6-A7DC-529BFD9552E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691522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E1480237-C7AE-40E4-9674-8E528DCCF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2B8F2879-30AC-482C-B527-6F73B63C4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7EC2811-2CBC-42E8-8947-08F07C8AA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87D7E-4DD0-46F4-B11C-BD474393142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508210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F5602EB1-5D51-4A33-BDD9-74C173D8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8EA9FA8-2A10-441E-9C89-C5BB711F3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BAF0BE85-3023-4DE1-976B-A2F6F2613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D8CA5-758C-4DA6-B7E0-3A41802E711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12271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69F4BD-8080-4C99-9377-A30AAD1F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7C0E46-024D-47FB-959A-87A83318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358629-D8A8-4F8E-959C-F9C6549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08C75-8961-4111-A9AC-FD3DAB1BFFF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15223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E0934D-D35D-48A4-82F2-B592D3089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C87FF9-320E-482A-B476-AEB60166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5842F-399E-490B-A667-C681C652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A39BF-01A8-4864-A260-2F295CB49EB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864259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77FEA-1412-4D27-85D5-3C4936D337DF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9318A-4E40-45E9-A8DB-5F1A338487C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407645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DA63D-7710-41B9-9D69-AF9DC19EE688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1BB9C-6AB6-4ADB-9D69-7174C3567FA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162353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1C42B-10E3-4831-96D9-C5C91D3B759D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CBE4B-15B8-402F-9527-277DE2910A5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815412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F196D-5829-411B-95AE-620344C0E505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0EAD1-168D-458F-8F5B-46622B31B5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993028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BC9A5-D24A-4C22-9731-FFA33B33C260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7BB93-2447-4121-B6E4-9E79B69735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41381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11894-A124-4543-95C4-5CCD3EF6386D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5724F-0A07-49D9-B0A6-50EA9EA4255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226299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FF880-15A9-4C7C-8657-814493287F73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B2CB8-00ED-48C3-B41A-8DBB3933F07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312531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937CC-21B2-433B-9FB0-66D5B1146E4E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7700F-3E39-481D-886F-1349E0E313A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0789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29680-22E1-4520-8807-4E9F9B9DBC73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E5CE5-B764-40BC-9A9F-56E91B5E52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92893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6E1C3-AB40-4AB2-A950-97B4B2A6A204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385C8-02A7-484E-85EE-BD1BAF1669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696245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0F043-1C33-4037-ACF1-98BF46F8BF6F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C359E-45E3-470F-8F08-2401A2516DA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870089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6A9E-E36C-48CE-AE06-4B0BDBB1F5E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B0AC71-57B3-4AB3-918D-CB454ED22EF0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4567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B8FA0-3E86-4607-99D8-79B00B9FDC0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0FB26-33B3-449C-B79A-1024A38DD738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74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BBEC-E154-4E41-99C6-7A739B2BE42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F0515-F480-4E2C-B5C2-6FFA7D21452E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5547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5E34-7D14-4FCF-8A34-6C1FF22389F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9D7E3-045E-4C98-B053-30E7B78E21C2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977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2998E-4CFF-4269-8701-29E26DB31C5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DAAA-C51A-4A92-82D4-C43B0D558FC7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561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ADC2-4AE7-4D62-9D8A-3E7C657579F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9CA64-EA31-4403-994B-2946C30A9D13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636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E1AB-BCF8-4ED4-937F-F41AFE7221D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90858-B781-4E42-A932-72B807B03300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100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F8471-F965-4FCF-998B-8727B495A77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F5FB6-6141-4428-BB47-1ABE8EDE0AF5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178544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3E38-E36E-4907-B1A4-42BBBBDEDF5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31F2F6-B192-48EE-A6EA-15A40E930853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7722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F8471-F965-4FCF-998B-8727B495A77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F5FB6-6141-4428-BB47-1ABE8EDE0AF5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195628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F8471-F965-4FCF-998B-8727B495A77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F5FB6-6141-4428-BB47-1ABE8EDE0AF5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44069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AF384-2EE2-4B68-9BFC-A9AD5AA90AAB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7744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DFBB-0DE7-432E-88A6-AF5E7741153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095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90E54-5B85-403F-97BF-4160DC3E4D9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6492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93D14-AE5A-4CA0-A489-96A271C7B1A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23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6D666-92E8-4A13-8CA8-715DF24731C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9663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5CDCC-1F8E-4101-84C5-76BF7A11583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4535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AF815-E8B7-49C5-A82B-15B9D05520B4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401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9273C-F303-4CC2-9A54-74BD2E3FA23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5392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84044-3680-405A-B791-2308C575EF5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9911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AF6F-389D-4263-84C0-F0CA4938A68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390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FCC89-E8EF-4DBF-B16E-2C937B60C22D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94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10B6FB-C650-45BE-BF07-C0FBBAD6E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3E572D-BC87-4926-8FD4-92599EEA1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2563A7-7E7B-439D-B9D5-E36E492745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4C0893-D543-407C-ADDF-9CCBEB826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6F3956-9262-496A-9C94-BA1519221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DB2350E-7E23-45B7-9D2A-595CB0A9AFD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511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DB2350E-7E23-45B7-9D2A-595CB0A9AF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89170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DB2350E-7E23-45B7-9D2A-595CB0A9AFD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413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119062" y="74460"/>
            <a:ext cx="6656946" cy="56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1886" tIns="31886" rIns="31886" bIns="31886" anchor="ctr">
            <a:normAutofit/>
          </a:bodyPr>
          <a:lstStyle/>
          <a:p>
            <a:r>
              <a:rPr dirty="0" err="1"/>
              <a:t>タイトルテキスト</a:t>
            </a:r>
            <a:endParaRPr dirty="0"/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421608" y="812603"/>
            <a:ext cx="8466647" cy="5697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1886" tIns="31886" rIns="31886" bIns="31886">
            <a:normAutofit/>
          </a:bodyPr>
          <a:lstStyle>
            <a:lvl2pPr>
              <a:defRPr sz="3200">
                <a:solidFill>
                  <a:srgbClr val="797979"/>
                </a:solidFill>
              </a:defRPr>
            </a:lvl2pPr>
            <a:lvl3pPr>
              <a:defRPr sz="3200">
                <a:solidFill>
                  <a:srgbClr val="A6AAA9"/>
                </a:solidFill>
              </a:defRPr>
            </a:lvl3pPr>
            <a:lvl4pPr>
              <a:defRPr sz="3200">
                <a:solidFill>
                  <a:srgbClr val="004479"/>
                </a:solidFill>
              </a:defRPr>
            </a:lvl4pPr>
            <a:lvl5pPr>
              <a:defRPr sz="2800">
                <a:solidFill>
                  <a:srgbClr val="000000"/>
                </a:solidFill>
                <a:latin typeface="小塚ゴシック Pr6N R"/>
                <a:ea typeface="小塚ゴシック Pr6N R"/>
                <a:cs typeface="小塚ゴシック Pr6N R"/>
                <a:sym typeface="小塚ゴシック Pr6N R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947288" y="6670480"/>
            <a:ext cx="170193" cy="172117"/>
          </a:xfrm>
          <a:prstGeom prst="rect">
            <a:avLst/>
          </a:prstGeom>
          <a:ln w="12700">
            <a:miter lim="400000"/>
          </a:ln>
        </p:spPr>
        <p:txBody>
          <a:bodyPr wrap="none" lIns="31886" tIns="31886" rIns="31886" bIns="31886">
            <a:spAutoFit/>
          </a:bodyPr>
          <a:lstStyle>
            <a:lvl1pPr>
              <a:defRPr sz="700"/>
            </a:lvl1pPr>
          </a:lstStyle>
          <a:p>
            <a:pPr algn="ctr" defTabSz="366675" hangingPunct="0"/>
            <a:fld id="{86CB4B4D-7CA3-9044-876B-883B54F8677D}" type="slidenum">
              <a:rPr kumimoji="0" lang="en-US" altLang="ja-JP" kern="0" smtClean="0">
                <a:solidFill>
                  <a:srgbClr val="000000"/>
                </a:solidFill>
                <a:latin typeface="ヒラギノ角ゴ Pro W3"/>
                <a:sym typeface="ヒラギノ角ゴ Pro W3"/>
              </a:rPr>
              <a:pPr algn="ctr" defTabSz="366675" hangingPunct="0"/>
              <a:t>‹#›</a:t>
            </a:fld>
            <a:endParaRPr kumimoji="0" lang="en-US" altLang="ja-JP" kern="0">
              <a:solidFill>
                <a:srgbClr val="000000"/>
              </a:solidFill>
              <a:latin typeface="ヒラギノ角ゴ Pro W3"/>
              <a:sym typeface="ヒラギノ角ゴ Pro W3"/>
            </a:endParaRPr>
          </a:p>
        </p:txBody>
      </p:sp>
      <p:sp>
        <p:nvSpPr>
          <p:cNvPr id="5" name="四角形"/>
          <p:cNvSpPr/>
          <p:nvPr/>
        </p:nvSpPr>
        <p:spPr>
          <a:xfrm>
            <a:off x="5817" y="649362"/>
            <a:ext cx="9141303" cy="136457"/>
          </a:xfrm>
          <a:prstGeom prst="rect">
            <a:avLst/>
          </a:prstGeom>
          <a:gradFill>
            <a:gsLst>
              <a:gs pos="0">
                <a:srgbClr val="797979">
                  <a:alpha val="14019"/>
                </a:srgbClr>
              </a:gs>
              <a:gs pos="100000">
                <a:srgbClr val="AB1942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4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sp>
        <p:nvSpPr>
          <p:cNvPr id="6" name="四角形"/>
          <p:cNvSpPr/>
          <p:nvPr/>
        </p:nvSpPr>
        <p:spPr>
          <a:xfrm flipH="1">
            <a:off x="1353" y="6678153"/>
            <a:ext cx="9141303" cy="183059"/>
          </a:xfrm>
          <a:prstGeom prst="rect">
            <a:avLst/>
          </a:prstGeom>
          <a:gradFill>
            <a:gsLst>
              <a:gs pos="0">
                <a:srgbClr val="797979">
                  <a:alpha val="0"/>
                </a:srgbClr>
              </a:gs>
              <a:gs pos="100000">
                <a:srgbClr val="004479"/>
              </a:gs>
            </a:gsLst>
          </a:gradFill>
          <a:ln w="12700">
            <a:miter lim="400000"/>
          </a:ln>
        </p:spPr>
        <p:txBody>
          <a:bodyPr lIns="31886" tIns="31886" rIns="31886" bIns="31886" anchor="ctr"/>
          <a:lstStyle/>
          <a:p>
            <a:pPr algn="ctr" defTabSz="366675" hangingPunct="0">
              <a:defRPr sz="33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kumimoji="0" sz="33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ヒラギノ角ゴ Pro W3"/>
              <a:sym typeface="ヒラギノ角ゴ Pro W3"/>
            </a:endParaRPr>
          </a:p>
        </p:txBody>
      </p:sp>
      <p:pic>
        <p:nvPicPr>
          <p:cNvPr id="9" name="Picture 2" descr="C:\Users\YOSHIOKA\OneDrive\仕事\科研費\2018\重点\logo.png">
            <a:extLst>
              <a:ext uri="{FF2B5EF4-FFF2-40B4-BE49-F238E27FC236}">
                <a16:creationId xmlns:a16="http://schemas.microsoft.com/office/drawing/2014/main" id="{9A1E9AEB-6E5E-428D-8473-19858547DA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368" y="0"/>
            <a:ext cx="646920" cy="64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CU_Logo_Circle.pdf" descr="OCU_Logo_Circle.pdf">
            <a:extLst>
              <a:ext uri="{FF2B5EF4-FFF2-40B4-BE49-F238E27FC236}">
                <a16:creationId xmlns:a16="http://schemas.microsoft.com/office/drawing/2014/main" id="{0831824F-ECF5-4A5A-8A55-2C6FAF2EE47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8511287" y="10227"/>
            <a:ext cx="632713" cy="632713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3411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</p:sldLayoutIdLst>
  <p:transition spd="med"/>
  <p:hf hdr="0" ftr="0" dt="0"/>
  <p:txStyles>
    <p:titleStyle>
      <a:lvl1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1pPr>
      <a:lvl2pPr marL="0" marR="0" indent="143483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2pPr>
      <a:lvl3pPr marL="0" marR="0" indent="286963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3pPr>
      <a:lvl4pPr marL="0" marR="0" indent="430445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4pPr>
      <a:lvl5pPr marL="0" marR="0" indent="573927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5pPr>
      <a:lvl6pPr marL="0" marR="0" indent="717407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6pPr>
      <a:lvl7pPr marL="0" marR="0" indent="86089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7pPr>
      <a:lvl8pPr marL="0" marR="0" indent="1004371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8pPr>
      <a:lvl9pPr marL="0" marR="0" indent="1147853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ln>
            <a:noFill/>
          </a:ln>
          <a:solidFill>
            <a:srgbClr val="797979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9pPr>
    </p:titleStyle>
    <p:bodyStyle>
      <a:lvl1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1pPr>
      <a:lvl2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2pPr>
      <a:lvl3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3pPr>
      <a:lvl4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4pPr>
      <a:lvl5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5pPr>
      <a:lvl6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6pPr>
      <a:lvl7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7pPr>
      <a:lvl8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8pPr>
      <a:lvl9pPr marL="0" marR="0" indent="0" algn="l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B1942"/>
          </a:solidFill>
          <a:uFillTx/>
          <a:latin typeface="小塚ゴシック Pr6N B"/>
          <a:ea typeface="小塚ゴシック Pr6N B"/>
          <a:cs typeface="小塚ゴシック Pr6N B"/>
          <a:sym typeface="小塚ゴシック Pr6N B"/>
        </a:defRPr>
      </a:lvl9pPr>
    </p:bodyStyle>
    <p:otherStyle>
      <a:lvl1pPr marL="0" marR="0" indent="0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1pPr>
      <a:lvl2pPr marL="0" marR="0" indent="143483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2pPr>
      <a:lvl3pPr marL="0" marR="0" indent="286963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3pPr>
      <a:lvl4pPr marL="0" marR="0" indent="430445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4pPr>
      <a:lvl5pPr marL="0" marR="0" indent="573927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5pPr>
      <a:lvl6pPr marL="0" marR="0" indent="717407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6pPr>
      <a:lvl7pPr marL="0" marR="0" indent="860890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7pPr>
      <a:lvl8pPr marL="0" marR="0" indent="1004371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8pPr>
      <a:lvl9pPr marL="0" marR="0" indent="1147853" algn="ctr" defTabSz="36667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564392AB-395C-4FFC-933B-7FFA34BCB9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D7166348-7CFF-445B-8869-99B015F450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1076D6-517D-42FE-9F07-B826B9F38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33C911-A68A-425E-B0A2-1314A55C4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9F24FD-1CA5-4001-A839-D943B64A7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48EF7A7-73DE-4418-BF6A-1ED5FBD26EB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1632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B0CFDBD-4881-46BF-8F5B-9D809C07F34B}" type="datetime1">
              <a:rPr lang="ja-JP" altLang="en-US"/>
              <a:pPr>
                <a:defRPr/>
              </a:pPr>
              <a:t>2019/5/31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3526ED-C464-400B-B711-0E73AFEC65A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0708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</a:pPr>
            <a:fld id="{49EF8471-F965-4FCF-998B-8727B495A77A}" type="datetime1">
              <a:rPr lang="ja-JP" altLang="en-US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50" charset="-128"/>
              </a:rPr>
              <a:pPr>
                <a:spcBef>
                  <a:spcPct val="0"/>
                </a:spcBef>
              </a:pPr>
              <a:t>2019/5/31</a:t>
            </a:fld>
            <a:endParaRPr lang="en-US" altLang="ja-JP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</a:pPr>
            <a:endParaRPr lang="en-US" altLang="ja-JP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defRPr/>
            </a:pPr>
            <a:fld id="{B5BF5FB6-6141-4428-BB47-1ABE8EDE0AF5}" type="slidenum">
              <a:rPr lang="en-US" altLang="ja-JP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50" charset="-128"/>
              </a:rPr>
              <a:pPr>
                <a:spcBef>
                  <a:spcPct val="0"/>
                </a:spcBef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20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algn="l">
              <a:spcBef>
                <a:spcPct val="0"/>
              </a:spcBef>
              <a:defRPr/>
            </a:pPr>
            <a:endParaRPr lang="en-US" altLang="ja-JP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spcBef>
                <a:spcPct val="0"/>
              </a:spcBef>
              <a:defRPr/>
            </a:pPr>
            <a:endParaRPr lang="en-US" altLang="ja-JP">
              <a:solidFill>
                <a:srgbClr val="000000"/>
              </a:solidFill>
              <a:ea typeface="ＭＳ Ｐゴシック" pitchFamily="50" charset="-128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spcBef>
                <a:spcPct val="0"/>
              </a:spcBef>
              <a:defRPr/>
            </a:pPr>
            <a:fld id="{C98CEC71-0F5E-429E-B23D-AD0551053B82}" type="slidenum">
              <a:rPr lang="en-US" altLang="ja-JP">
                <a:solidFill>
                  <a:srgbClr val="000000"/>
                </a:solidFill>
                <a:ea typeface="ＭＳ Ｐゴシック" pitchFamily="50" charset="-128"/>
              </a:rPr>
              <a:pPr>
                <a:spcBef>
                  <a:spcPct val="0"/>
                </a:spcBef>
                <a:defRPr/>
              </a:pPr>
              <a:t>‹#›</a:t>
            </a:fld>
            <a:endParaRPr lang="en-US" altLang="ja-JP">
              <a:solidFill>
                <a:srgbClr val="000000"/>
              </a:solidFill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181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maru.bonyari.jp/texclip/texclip.php?s=\begin%7balign*%7d%0d%0a\textcolor%5brgb%5d%7b0,0,0.6%7d%7b\vec%7bx%7d(t)%7d%0d%0a\end%7balign*%7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hyperlink" Target="http://maru.bonyari.jp/texclip/texclip.php?s=\begin%7balign*%7d%0d%0a\textcolor%5brgb%5d%7b0,0,0.6%7d%7b\vec%7bE%7d(\vec%7bx%7d,t)%7d%0d%0a\end%7balign*%7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9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2.png"/><Relationship Id="rId4" Type="http://schemas.openxmlformats.org/officeDocument/2006/relationships/tags" Target="../tags/tag10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3.xml"/><Relationship Id="rId7" Type="http://schemas.openxmlformats.org/officeDocument/2006/relationships/image" Target="../media/image260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9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8.pn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37.png"/><Relationship Id="rId2" Type="http://schemas.openxmlformats.org/officeDocument/2006/relationships/tags" Target="../tags/tag16.xml"/><Relationship Id="rId16" Type="http://schemas.openxmlformats.org/officeDocument/2006/relationships/image" Target="../media/image41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36.png"/><Relationship Id="rId5" Type="http://schemas.openxmlformats.org/officeDocument/2006/relationships/tags" Target="../tags/tag19.xml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tags" Target="../tags/tag18.xml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50.png"/><Relationship Id="rId7" Type="http://schemas.openxmlformats.org/officeDocument/2006/relationships/image" Target="../media/image19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Relationship Id="rId9" Type="http://schemas.openxmlformats.org/officeDocument/2006/relationships/image" Target="../media/image2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hyperlink" Target="http://maru.bonyari.jp/texclip/texclip.php?s=\begin%7balign*%7d%0d%0a\textcolor%5brgb%5d%7b0.2,0.2,1%7d%7b\mathcal%7bL%7d_%7b\text%7bchiral%7d%7d%0d%0a%3D%20-\frac%7bf_%7b%7b\pi%7d%7d%5e2%7d%7b4%7d%20\text%7btr%7d%0d%0a(%20U%5e%7b-1%7d%20\partial_%7b\mu%7d%20U)%5e2,%20~~~%0d%0aU%20\equiv%20%0d%0ae%5e%7b2i\pi(x)/f_%7b_%7b\pi%7d%7d%7d%7d%0d%0a\end%7balign*%7d" TargetMode="External"/><Relationship Id="rId1" Type="http://schemas.openxmlformats.org/officeDocument/2006/relationships/slideLayout" Target="../slideLayouts/slideLayout46.xml"/><Relationship Id="rId6" Type="http://schemas.openxmlformats.org/officeDocument/2006/relationships/hyperlink" Target="http://maru.bonyari.jp/texclip/texclip.php?s=\textcolor%5brgb%5d%7b0.2,0.2,1%7d%7bgenerators%7d" TargetMode="External"/><Relationship Id="rId5" Type="http://schemas.openxmlformats.org/officeDocument/2006/relationships/image" Target="../media/image51.png"/><Relationship Id="rId4" Type="http://schemas.openxmlformats.org/officeDocument/2006/relationships/hyperlink" Target="http://maru.bonyari.jp/texclip/texclip.php?s=\begin%7balign*%7d%0d%0a\textcolor%5brgb%5d%7b0.2,0.2,1%7d%7b\pi(x)%20%3D%20%0d%0a\sum_%7ba\in%20\text%7bbroken%7d%7d%20\pi%5ea%20(x)%20T%5ea%7d%0d%0a\end%7balign*%7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7.png"/><Relationship Id="rId5" Type="http://schemas.openxmlformats.org/officeDocument/2006/relationships/hyperlink" Target="http://maru.bonyari.jp/texclip/texclip.php?s=\begin%7balign*%7d%0d%0a\Phi(y,\theta)%20%3D%20%0d%0a\phi(y)%20%2B%20%0d%0a\sqrt%7b2%7d%20\theta%20\psi(y)%20%2B%20%0d%0a\theta%20\theta%20F(y)%0d%0a\end%7balign*%7d" TargetMode="Externa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26.xml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5" Type="http://schemas.openxmlformats.org/officeDocument/2006/relationships/hyperlink" Target="http://maru.bonyari.jp/texclip/texclip.php?s=\begin%7balign*%7d%0d%0a\mathcal%7bN%7d%20%3D%201%0d%0a\end%7balign*%7d" TargetMode="External"/><Relationship Id="rId10" Type="http://schemas.openxmlformats.org/officeDocument/2006/relationships/image" Target="../media/image61.png"/><Relationship Id="rId4" Type="http://schemas.openxmlformats.org/officeDocument/2006/relationships/slideLayout" Target="../slideLayouts/slideLayout46.xml"/><Relationship Id="rId9" Type="http://schemas.openxmlformats.org/officeDocument/2006/relationships/hyperlink" Target="http://maru.bonyari.jp/texclip/texclip.php?s=\begin%7balign*%7d%0d%0a\mathcal%7bN%7d%20%3D%202%0d%0a\end%7balign*%7d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maru.bonyari.jp/texclip/texclip.php?s=\begin%7balign*%7d%0d%0a0%20\leq%20|p%5e%7b\mu%7d_i|%20\ll%20M_W%0d%0a\end%7balign*%7d" TargetMode="External"/><Relationship Id="rId13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12" Type="http://schemas.openxmlformats.org/officeDocument/2006/relationships/hyperlink" Target="http://maru.bonyari.jp/texclip/texclip.php?s=\begin%7balign*%7d%0d%0a\textcolor%5brgb%5d%7b0.2,0.2,1%7d%7b\mathcal%7bL%7d_%7b\text%7beff%7d%7d%20%3D%20%0d%0a\frac%7b1%7d%7b4\pi%7d%20\mathrm%7bIm%7d%20%25\left%5b%0d%0a\int%20d%5e4%20\theta%20\frac%7b\partial%20%0d%0a\textcolor%5brgb%5d%7b1,0,0%7d%7b\mathcal%7bF%7d%7d(\Phi)%7d%0d%0a%7b\partial%20\Phi%7d%20\Phi%5e%7b\dagger%7d%20%2B%20%0d%0a\int%20d%5e2%20\theta%20\frac%7b1%7d%7b2%7d%20%0d%0a\frac%7b\partial%5e2%20\textcolor%5brgb%5d%7b1,0,0%7d%7b\mathcal%7bF%7d%7d%0d%0a%20(\Phi)%7d%7b\partial%5e2%20\Phi%7d%0d%0a\mathcal%7bW%7d%5e%7b\alpha%7d%20\mathcal%7bW%7d_%7b\alpha%7d%7d%0d%0a%25\right%5d%0d%0a\end%7balign*%7d" TargetMode="Externa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Relationship Id="rId6" Type="http://schemas.openxmlformats.org/officeDocument/2006/relationships/hyperlink" Target="http://maru.bonyari.jp/texclip/texclip.php?s=\begin%7balign*%7d%0d%0aM_W%20%3D%20a_i%20-%20a_j%20%3D%20a%20-%20(-a)%20%3D%202a%0d%0a\end%7balign*%7d" TargetMode="External"/><Relationship Id="rId11" Type="http://schemas.openxmlformats.org/officeDocument/2006/relationships/image" Target="../media/image68.png"/><Relationship Id="rId5" Type="http://schemas.openxmlformats.org/officeDocument/2006/relationships/image" Target="../media/image65.png"/><Relationship Id="rId15" Type="http://schemas.openxmlformats.org/officeDocument/2006/relationships/image" Target="../media/image70.png"/><Relationship Id="rId10" Type="http://schemas.openxmlformats.org/officeDocument/2006/relationships/hyperlink" Target="http://maru.bonyari.jp/texclip/texclip.php?s=\begin%7balign*%7d%0d%0a\textcolor%5brgb%5d%7b1,0,0%7d%7b\mathcal%7bF%7d%7d(\phi%20%3Da)%0d%0a\end%7balign*%7d" TargetMode="External"/><Relationship Id="rId4" Type="http://schemas.openxmlformats.org/officeDocument/2006/relationships/hyperlink" Target="http://maru.bonyari.jp/texclip/texclip.php?s=\begin%7balign*%7d%0d%0a\mathcal%7bL%7d_%7b\text%7beff%7d%7d%5e%7b\mathcal%7bN%7d%3D2%7d%0d%0a\end%7balign*%7d" TargetMode="External"/><Relationship Id="rId9" Type="http://schemas.openxmlformats.org/officeDocument/2006/relationships/image" Target="../media/image67.png"/><Relationship Id="rId14" Type="http://schemas.openxmlformats.org/officeDocument/2006/relationships/hyperlink" Target="http://maru.bonyari.jp/texclip/texclip.php?s=\begin%7balign*%7d%0d%0a\mathcal%7bN%7d%3D2%0d%0a\end%7balign*%7d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hyperlink" Target="http://maru.bonyari.jp/texclip/texclip.php?s=\begin%7balign*%7d%0d%0a\begin%7bcases%7d%0d%0aa%20%3D%20\oint_%7b\alpha%7d%20dS(u)%20\\%0d%0a\frac%7b\partial%20\mathcal%7bF%7d%7d%7b\partial%20a%7d%20%3D%20%0d%0a\oint_%7b\beta%7d%20dS(u)%0d%0a\end%7bcases%7d%0d%0a\end%7balign*%7d" TargetMode="External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" Type="http://schemas.openxmlformats.org/officeDocument/2006/relationships/tags" Target="../tags/tag30.xml"/><Relationship Id="rId21" Type="http://schemas.openxmlformats.org/officeDocument/2006/relationships/image" Target="../media/image79.png"/><Relationship Id="rId7" Type="http://schemas.openxmlformats.org/officeDocument/2006/relationships/hyperlink" Target="http://maru.bonyari.jp/texclip/texclip.php?s=\begin%7balign*%7d%0d%0a\textcolor%5brgb%5d%7b0.2,0.2,1%7d%7b\mathcal%7bF%7d_%7bSW%7d(a_i)%7d%0d%0a\end%7balign*%7d" TargetMode="External"/><Relationship Id="rId12" Type="http://schemas.openxmlformats.org/officeDocument/2006/relationships/image" Target="../media/image73.png"/><Relationship Id="rId17" Type="http://schemas.openxmlformats.org/officeDocument/2006/relationships/hyperlink" Target="http://maru.bonyari.jp/texclip/texclip.php?s=$\textcolor%5brgb%5d%7b1,0,0%7d%7b\oint%20t%20\log%20z%7d%0d%0a$" TargetMode="External"/><Relationship Id="rId25" Type="http://schemas.openxmlformats.org/officeDocument/2006/relationships/image" Target="../media/image83.png"/><Relationship Id="rId2" Type="http://schemas.openxmlformats.org/officeDocument/2006/relationships/tags" Target="../tags/tag29.xml"/><Relationship Id="rId16" Type="http://schemas.openxmlformats.org/officeDocument/2006/relationships/image" Target="../media/image75.png"/><Relationship Id="rId20" Type="http://schemas.openxmlformats.org/officeDocument/2006/relationships/image" Target="../media/image78.png"/><Relationship Id="rId1" Type="http://schemas.openxmlformats.org/officeDocument/2006/relationships/tags" Target="../tags/tag28.xml"/><Relationship Id="rId6" Type="http://schemas.openxmlformats.org/officeDocument/2006/relationships/notesSlide" Target="../notesSlides/notesSlide3.xml"/><Relationship Id="rId11" Type="http://schemas.openxmlformats.org/officeDocument/2006/relationships/hyperlink" Target="http://maru.bonyari.jp/texclip/texclip.php?s=\begin%7balign*%7d%0d%0a\textcolor%5brgb%5d%7b0.2,0.2,1%7d%7b%20dS%7d%0d%0a\end%7balign*%7d" TargetMode="External"/><Relationship Id="rId24" Type="http://schemas.openxmlformats.org/officeDocument/2006/relationships/image" Target="../media/image82.png"/><Relationship Id="rId5" Type="http://schemas.openxmlformats.org/officeDocument/2006/relationships/slideLayout" Target="../slideLayouts/slideLayout57.xml"/><Relationship Id="rId15" Type="http://schemas.openxmlformats.org/officeDocument/2006/relationships/hyperlink" Target="http://maru.bonyari.jp/texclip/texclip.php?s=\begin%7balign*%7d%0d%0a\textcolor%5brgb%5d%7b1,0,0%7d%7b\det(L(z)-t)%20%3D%200%7d%0d%0a\end%7balign*%7d" TargetMode="External"/><Relationship Id="rId23" Type="http://schemas.openxmlformats.org/officeDocument/2006/relationships/image" Target="../media/image81.png"/><Relationship Id="rId10" Type="http://schemas.openxmlformats.org/officeDocument/2006/relationships/image" Target="../media/image72.png"/><Relationship Id="rId19" Type="http://schemas.openxmlformats.org/officeDocument/2006/relationships/image" Target="../media/image77.png"/><Relationship Id="rId4" Type="http://schemas.openxmlformats.org/officeDocument/2006/relationships/tags" Target="../tags/tag31.xml"/><Relationship Id="rId9" Type="http://schemas.openxmlformats.org/officeDocument/2006/relationships/hyperlink" Target="http://maru.bonyari.jp/texclip/texclip.php?s=\begin%7balign*%7d%0d%0a\textcolor%5brgb%5d%7b0.2,0.2,1%7d%7b\mathcal%7bC%7d%7d%0d%0a\end%7balign*%7d" TargetMode="External"/><Relationship Id="rId14" Type="http://schemas.openxmlformats.org/officeDocument/2006/relationships/image" Target="../media/image74.png"/><Relationship Id="rId22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34.xml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89.png"/><Relationship Id="rId5" Type="http://schemas.openxmlformats.org/officeDocument/2006/relationships/tags" Target="../tags/tag36.xml"/><Relationship Id="rId10" Type="http://schemas.openxmlformats.org/officeDocument/2006/relationships/image" Target="../media/image88.png"/><Relationship Id="rId4" Type="http://schemas.openxmlformats.org/officeDocument/2006/relationships/tags" Target="../tags/tag35.xml"/><Relationship Id="rId9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8" Type="http://schemas.openxmlformats.org/officeDocument/2006/relationships/image" Target="../media/image96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91.png"/><Relationship Id="rId17" Type="http://schemas.openxmlformats.org/officeDocument/2006/relationships/image" Target="../media/image95.png"/><Relationship Id="rId33" Type="http://schemas.openxmlformats.org/officeDocument/2006/relationships/image" Target="../media/image102.png"/><Relationship Id="rId2" Type="http://schemas.openxmlformats.org/officeDocument/2006/relationships/tags" Target="../tags/tag38.xml"/><Relationship Id="rId16" Type="http://schemas.openxmlformats.org/officeDocument/2006/relationships/image" Target="../media/image94.png"/><Relationship Id="rId29" Type="http://schemas.openxmlformats.org/officeDocument/2006/relationships/image" Target="../media/image98.pn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slideLayout" Target="../slideLayouts/slideLayout57.xml"/><Relationship Id="rId32" Type="http://schemas.openxmlformats.org/officeDocument/2006/relationships/image" Target="../media/image101.png"/><Relationship Id="rId5" Type="http://schemas.openxmlformats.org/officeDocument/2006/relationships/tags" Target="../tags/tag41.xml"/><Relationship Id="rId15" Type="http://schemas.openxmlformats.org/officeDocument/2006/relationships/image" Target="../media/image93.png"/><Relationship Id="rId28" Type="http://schemas.openxmlformats.org/officeDocument/2006/relationships/image" Target="../media/image97.png"/><Relationship Id="rId10" Type="http://schemas.openxmlformats.org/officeDocument/2006/relationships/tags" Target="../tags/tag46.xml"/><Relationship Id="rId31" Type="http://schemas.openxmlformats.org/officeDocument/2006/relationships/image" Target="../media/image100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92.png"/><Relationship Id="rId27" Type="http://schemas.openxmlformats.org/officeDocument/2006/relationships/image" Target="../media/image230.png"/><Relationship Id="rId30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tags" Target="../tags/tag51.xml"/><Relationship Id="rId7" Type="http://schemas.openxmlformats.org/officeDocument/2006/relationships/image" Target="../media/image112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16.png"/><Relationship Id="rId5" Type="http://schemas.openxmlformats.org/officeDocument/2006/relationships/tags" Target="../tags/tag53.xml"/><Relationship Id="rId10" Type="http://schemas.openxmlformats.org/officeDocument/2006/relationships/image" Target="../media/image115.png"/><Relationship Id="rId4" Type="http://schemas.openxmlformats.org/officeDocument/2006/relationships/tags" Target="../tags/tag52.xml"/><Relationship Id="rId9" Type="http://schemas.openxmlformats.org/officeDocument/2006/relationships/image" Target="../media/image1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3" Type="http://schemas.openxmlformats.org/officeDocument/2006/relationships/tags" Target="../tags/tag56.xml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tags" Target="../tags/tag55.xml"/><Relationship Id="rId16" Type="http://schemas.openxmlformats.org/officeDocument/2006/relationships/image" Target="../media/image126.png"/><Relationship Id="rId1" Type="http://schemas.openxmlformats.org/officeDocument/2006/relationships/tags" Target="../tags/tag54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21.png"/><Relationship Id="rId5" Type="http://schemas.openxmlformats.org/officeDocument/2006/relationships/tags" Target="../tags/tag58.xml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4" Type="http://schemas.openxmlformats.org/officeDocument/2006/relationships/tags" Target="../tags/tag57.xml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EEF2BB5-E3CD-41D3-8FE4-0A8AAF88E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AD807-CFD1-465A-A4A7-40B07ACE1774}"/>
              </a:ext>
            </a:extLst>
          </p:cNvPr>
          <p:cNvSpPr txBox="1"/>
          <p:nvPr/>
        </p:nvSpPr>
        <p:spPr>
          <a:xfrm>
            <a:off x="260378" y="23116"/>
            <a:ext cx="8501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u="heavy" dirty="0">
                <a:uFill>
                  <a:solidFill>
                    <a:srgbClr val="008000"/>
                  </a:solidFill>
                </a:uFill>
                <a:ea typeface="ＭＳ ゴシック" panose="020B0609070205080204" pitchFamily="49" charset="-128"/>
              </a:rPr>
              <a:t>Successes and challenges </a:t>
            </a:r>
          </a:p>
          <a:p>
            <a:pPr algn="ctr"/>
            <a:r>
              <a:rPr kumimoji="1" lang="en-US" altLang="ja-JP" sz="3600" b="1" u="heavy" dirty="0">
                <a:uFill>
                  <a:solidFill>
                    <a:srgbClr val="008000"/>
                  </a:solidFill>
                </a:uFill>
                <a:ea typeface="ＭＳ ゴシック" panose="020B0609070205080204" pitchFamily="49" charset="-128"/>
              </a:rPr>
              <a:t>in quantum field theory</a:t>
            </a:r>
            <a:endParaRPr kumimoji="1" lang="ja-JP" altLang="en-US" sz="3600" b="1" u="heavy" dirty="0">
              <a:uFill>
                <a:solidFill>
                  <a:srgbClr val="008000"/>
                </a:solidFill>
              </a:uFill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415ED2-6206-4C60-B975-A4D1F92443F5}"/>
              </a:ext>
            </a:extLst>
          </p:cNvPr>
          <p:cNvSpPr txBox="1"/>
          <p:nvPr/>
        </p:nvSpPr>
        <p:spPr>
          <a:xfrm>
            <a:off x="4614659" y="1137683"/>
            <a:ext cx="4562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8000"/>
                </a:solidFill>
              </a:rPr>
              <a:t>H. </a:t>
            </a:r>
            <a:r>
              <a:rPr kumimoji="1" lang="en-US" altLang="ja-JP" dirty="0" err="1">
                <a:solidFill>
                  <a:srgbClr val="008000"/>
                </a:solidFill>
              </a:rPr>
              <a:t>Itoyama</a:t>
            </a:r>
            <a:endParaRPr kumimoji="1" lang="en-US" altLang="ja-JP" dirty="0">
              <a:solidFill>
                <a:srgbClr val="008000"/>
              </a:solidFill>
            </a:endParaRPr>
          </a:p>
          <a:p>
            <a:r>
              <a:rPr lang="en-US" altLang="ja-JP" dirty="0">
                <a:solidFill>
                  <a:srgbClr val="008000"/>
                </a:solidFill>
              </a:rPr>
              <a:t>Osaka City Univ. &amp;</a:t>
            </a:r>
          </a:p>
          <a:p>
            <a:r>
              <a:rPr kumimoji="1" lang="en-US" altLang="ja-JP" dirty="0" err="1">
                <a:solidFill>
                  <a:srgbClr val="008000"/>
                </a:solidFill>
              </a:rPr>
              <a:t>Nambu</a:t>
            </a:r>
            <a:r>
              <a:rPr kumimoji="1" lang="en-US" altLang="ja-JP" dirty="0">
                <a:solidFill>
                  <a:srgbClr val="008000"/>
                </a:solidFill>
              </a:rPr>
              <a:t> </a:t>
            </a:r>
            <a:r>
              <a:rPr kumimoji="1" lang="en-US" altLang="ja-JP" dirty="0" err="1">
                <a:solidFill>
                  <a:srgbClr val="008000"/>
                </a:solidFill>
              </a:rPr>
              <a:t>Yoichiro</a:t>
            </a:r>
            <a:r>
              <a:rPr kumimoji="1" lang="en-US" altLang="ja-JP" dirty="0">
                <a:solidFill>
                  <a:srgbClr val="008000"/>
                </a:solidFill>
              </a:rPr>
              <a:t> In</a:t>
            </a:r>
            <a:r>
              <a:rPr lang="en-US" altLang="ja-JP" dirty="0">
                <a:solidFill>
                  <a:srgbClr val="008000"/>
                </a:solidFill>
              </a:rPr>
              <a:t>stitute of </a:t>
            </a:r>
          </a:p>
          <a:p>
            <a:pPr algn="r"/>
            <a:r>
              <a:rPr lang="en-US" altLang="ja-JP" dirty="0">
                <a:solidFill>
                  <a:srgbClr val="008000"/>
                </a:solidFill>
              </a:rPr>
              <a:t>Theoretical and </a:t>
            </a:r>
            <a:r>
              <a:rPr kumimoji="1" lang="en-US" altLang="ja-JP" dirty="0">
                <a:solidFill>
                  <a:srgbClr val="008000"/>
                </a:solidFill>
              </a:rPr>
              <a:t>Experimen</a:t>
            </a:r>
            <a:r>
              <a:rPr lang="en-US" altLang="ja-JP" dirty="0">
                <a:solidFill>
                  <a:srgbClr val="008000"/>
                </a:solidFill>
              </a:rPr>
              <a:t>tal Physics</a:t>
            </a:r>
          </a:p>
          <a:p>
            <a:pPr algn="ctr"/>
            <a:r>
              <a:rPr lang="en-US" altLang="ja-JP" dirty="0">
                <a:solidFill>
                  <a:srgbClr val="008000"/>
                </a:solidFill>
              </a:rPr>
              <a:t> (NITEP)</a:t>
            </a:r>
            <a:endParaRPr kumimoji="1" lang="ja-JP" altLang="en-US" dirty="0">
              <a:solidFill>
                <a:srgbClr val="008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528EC4-6639-4D22-8A08-B9CAAAFEEC1B}"/>
              </a:ext>
            </a:extLst>
          </p:cNvPr>
          <p:cNvSpPr txBox="1"/>
          <p:nvPr/>
        </p:nvSpPr>
        <p:spPr>
          <a:xfrm>
            <a:off x="0" y="1623510"/>
            <a:ext cx="2489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8000"/>
                </a:solidFill>
              </a:rPr>
              <a:t>I) </a:t>
            </a:r>
            <a:r>
              <a:rPr kumimoji="1" lang="en-US" altLang="ja-JP" sz="2400" b="1" u="heavy" dirty="0">
                <a:uFill>
                  <a:solidFill>
                    <a:srgbClr val="008000"/>
                  </a:solidFill>
                </a:uFill>
              </a:rPr>
              <a:t>Introduction</a:t>
            </a:r>
            <a:endParaRPr kumimoji="1" lang="ja-JP" altLang="en-US" sz="2400" b="1" u="heavy" dirty="0">
              <a:uFill>
                <a:solidFill>
                  <a:srgbClr val="008000"/>
                </a:solidFill>
              </a:u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7837" y="2174335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u="heavy" dirty="0">
                <a:uFill>
                  <a:solidFill>
                    <a:srgbClr val="008000"/>
                  </a:solidFill>
                </a:uFill>
              </a:rPr>
              <a:t>basic variables i</a:t>
            </a:r>
            <a:r>
              <a:rPr lang="en-US" altLang="ja-JP" u="heavy" dirty="0">
                <a:uFill>
                  <a:solidFill>
                    <a:srgbClr val="008000"/>
                  </a:solidFill>
                </a:uFill>
              </a:rPr>
              <a:t>n </a:t>
            </a:r>
            <a:r>
              <a:rPr lang="en-US" altLang="ja-JP" u="heavy" dirty="0">
                <a:solidFill>
                  <a:srgbClr val="FF0000"/>
                </a:solidFill>
                <a:uFill>
                  <a:solidFill>
                    <a:srgbClr val="008000"/>
                  </a:solidFill>
                </a:uFill>
              </a:rPr>
              <a:t>classical physics </a:t>
            </a:r>
            <a:r>
              <a:rPr lang="en-US" altLang="ja-JP" u="heavy" dirty="0">
                <a:uFill>
                  <a:solidFill>
                    <a:srgbClr val="008000"/>
                  </a:solidFill>
                </a:uFill>
              </a:rPr>
              <a:t>are</a:t>
            </a:r>
            <a:endParaRPr kumimoji="1" lang="ja-JP" altLang="en-US" u="heavy" dirty="0">
              <a:uFill>
                <a:solidFill>
                  <a:srgbClr val="008000"/>
                </a:solidFill>
              </a:uFill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4FDA4887-58B0-4D9D-8549-87257CE9F35A}"/>
              </a:ext>
            </a:extLst>
          </p:cNvPr>
          <p:cNvGrpSpPr/>
          <p:nvPr/>
        </p:nvGrpSpPr>
        <p:grpSpPr>
          <a:xfrm>
            <a:off x="447542" y="2534375"/>
            <a:ext cx="6500722" cy="4270909"/>
            <a:chOff x="447542" y="2267580"/>
            <a:chExt cx="6500722" cy="4270909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447542" y="2680893"/>
              <a:ext cx="650072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0050" indent="-400050">
                <a:buAutoNum type="romanLcParenR"/>
              </a:pPr>
              <a:r>
                <a:rPr lang="en-US" altLang="ja-JP" dirty="0"/>
                <a:t>Newtonian (classical) mechanics</a:t>
              </a:r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r>
                <a:rPr lang="en-US" altLang="ja-JP" dirty="0"/>
                <a:t>Maxwell’s (classical) electromagnetism (EM)</a:t>
              </a:r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endParaRPr lang="en-US" altLang="ja-JP" dirty="0"/>
            </a:p>
            <a:p>
              <a:pPr marL="400050" indent="-400050">
                <a:buAutoNum type="romanLcParenR"/>
              </a:pPr>
              <a:r>
                <a:rPr lang="en-US" altLang="ja-JP" dirty="0"/>
                <a:t>modify </a:t>
              </a:r>
              <a:r>
                <a:rPr lang="en-US" altLang="ja-JP" dirty="0" err="1"/>
                <a:t>i</a:t>
              </a:r>
              <a:r>
                <a:rPr lang="en-US" altLang="ja-JP" dirty="0"/>
                <a:t>) </a:t>
              </a:r>
              <a:r>
                <a:rPr lang="ja-JP" altLang="en-US" dirty="0"/>
                <a:t>→ </a:t>
              </a:r>
              <a:r>
                <a:rPr lang="en-US" altLang="ja-JP" dirty="0"/>
                <a:t>Einstein’s special (theory of) relativity</a:t>
              </a: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899592" y="2267580"/>
              <a:ext cx="45621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both “a system point particles” &amp; “fields”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699659" y="3096391"/>
              <a:ext cx="47364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eq. of motion inv. </a:t>
              </a:r>
              <a:r>
                <a:rPr lang="en-US" altLang="ja-JP" dirty="0"/>
                <a:t>under the Galilei transf.</a:t>
              </a:r>
              <a:endParaRPr kumimoji="1" lang="ja-JP" altLang="en-US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699659" y="3927912"/>
              <a:ext cx="4880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eq. of motion inv. </a:t>
              </a:r>
              <a:r>
                <a:rPr lang="en-US" altLang="ja-JP" dirty="0"/>
                <a:t>under the Lorentz transf.</a:t>
              </a:r>
              <a:endParaRPr kumimoji="1" lang="ja-JP" altLang="en-US" dirty="0"/>
            </a:p>
          </p:txBody>
        </p:sp>
        <p:grpSp>
          <p:nvGrpSpPr>
            <p:cNvPr id="20" name="グループ化 19"/>
            <p:cNvGrpSpPr/>
            <p:nvPr/>
          </p:nvGrpSpPr>
          <p:grpSpPr>
            <a:xfrm>
              <a:off x="1516430" y="4307702"/>
              <a:ext cx="5173377" cy="645326"/>
              <a:chOff x="1480147" y="4682921"/>
              <a:chExt cx="6350527" cy="792163"/>
            </a:xfrm>
          </p:grpSpPr>
          <p:pic>
            <p:nvPicPr>
              <p:cNvPr id="12" name="Picture 10" descr="txp_fig">
                <a:extLst>
                  <a:ext uri="{FF2B5EF4-FFF2-40B4-BE49-F238E27FC236}">
                    <a16:creationId xmlns:a16="http://schemas.microsoft.com/office/drawing/2014/main" id="{2E802C49-AA9D-4F79-930B-D05B920D3D44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2"/>
                </p:custDataLst>
              </p:nvPr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4802" y="4957560"/>
                <a:ext cx="1017587" cy="3937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12" descr="txp_fig">
                <a:extLst>
                  <a:ext uri="{FF2B5EF4-FFF2-40B4-BE49-F238E27FC236}">
                    <a16:creationId xmlns:a16="http://schemas.microsoft.com/office/drawing/2014/main" id="{4F1D1B08-D54D-420B-9CCB-1B2FEF66058B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3"/>
                </p:custDataLst>
              </p:nvPr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00386" y="4966100"/>
                <a:ext cx="1030288" cy="392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AutoShape 13">
                <a:extLst>
                  <a:ext uri="{FF2B5EF4-FFF2-40B4-BE49-F238E27FC236}">
                    <a16:creationId xmlns:a16="http://schemas.microsoft.com/office/drawing/2014/main" id="{3D3BAF19-A31B-4D8A-87A6-F93F7B51D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947" y="4682922"/>
                <a:ext cx="71437" cy="719137"/>
              </a:xfrm>
              <a:prstGeom prst="upArrow">
                <a:avLst>
                  <a:gd name="adj1" fmla="val 50000"/>
                  <a:gd name="adj2" fmla="val 251668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5" name="AutoShape 14">
                <a:extLst>
                  <a:ext uri="{FF2B5EF4-FFF2-40B4-BE49-F238E27FC236}">
                    <a16:creationId xmlns:a16="http://schemas.microsoft.com/office/drawing/2014/main" id="{786A4F6B-2502-4A7C-819B-BF1FC9C48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052993">
                <a:off x="2311996" y="5033760"/>
                <a:ext cx="73025" cy="431800"/>
              </a:xfrm>
              <a:prstGeom prst="upArrow">
                <a:avLst>
                  <a:gd name="adj1" fmla="val 50000"/>
                  <a:gd name="adj2" fmla="val 147826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6" name="AutoShape 15">
                <a:extLst>
                  <a:ext uri="{FF2B5EF4-FFF2-40B4-BE49-F238E27FC236}">
                    <a16:creationId xmlns:a16="http://schemas.microsoft.com/office/drawing/2014/main" id="{F8955336-DFC5-4595-A039-DD868024E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0538">
                <a:off x="1480147" y="4898822"/>
                <a:ext cx="71437" cy="576262"/>
              </a:xfrm>
              <a:prstGeom prst="upArrow">
                <a:avLst>
                  <a:gd name="adj1" fmla="val 50000"/>
                  <a:gd name="adj2" fmla="val 201668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7" name="AutoShape 16">
                <a:extLst>
                  <a:ext uri="{FF2B5EF4-FFF2-40B4-BE49-F238E27FC236}">
                    <a16:creationId xmlns:a16="http://schemas.microsoft.com/office/drawing/2014/main" id="{27A90C30-A4AC-4CB6-8642-130A85567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6477" y="4682921"/>
                <a:ext cx="71438" cy="719138"/>
              </a:xfrm>
              <a:prstGeom prst="upArrow">
                <a:avLst>
                  <a:gd name="adj1" fmla="val 50000"/>
                  <a:gd name="adj2" fmla="val 2516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8" name="AutoShape 17">
                <a:extLst>
                  <a:ext uri="{FF2B5EF4-FFF2-40B4-BE49-F238E27FC236}">
                    <a16:creationId xmlns:a16="http://schemas.microsoft.com/office/drawing/2014/main" id="{7B570F0E-2426-4816-8C5A-A0EEDD835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052993">
                <a:off x="6276530" y="5033759"/>
                <a:ext cx="73025" cy="431801"/>
              </a:xfrm>
              <a:prstGeom prst="upArrow">
                <a:avLst>
                  <a:gd name="adj1" fmla="val 50000"/>
                  <a:gd name="adj2" fmla="val 14782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9" name="AutoShape 18">
                <a:extLst>
                  <a:ext uri="{FF2B5EF4-FFF2-40B4-BE49-F238E27FC236}">
                    <a16:creationId xmlns:a16="http://schemas.microsoft.com/office/drawing/2014/main" id="{8C535954-F9B3-463E-8CEB-D7F88487A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0538">
                <a:off x="5444681" y="4898821"/>
                <a:ext cx="71438" cy="576263"/>
              </a:xfrm>
              <a:prstGeom prst="upArrow">
                <a:avLst>
                  <a:gd name="adj1" fmla="val 50000"/>
                  <a:gd name="adj2" fmla="val 20166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pic>
          <p:nvPicPr>
            <p:cNvPr id="21" name="Picture 8" descr="txp_fig">
              <a:extLst>
                <a:ext uri="{FF2B5EF4-FFF2-40B4-BE49-F238E27FC236}">
                  <a16:creationId xmlns:a16="http://schemas.microsoft.com/office/drawing/2014/main" id="{A446CB83-B531-4072-9E56-D5F1E9C671DA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0744" y="2677943"/>
              <a:ext cx="604837" cy="373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843358B0-9C5D-4BFE-9065-A1DBD9832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4844" y="2852568"/>
              <a:ext cx="71437" cy="714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268333" y="5016986"/>
              <a:ext cx="54214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theory of fluids &amp; elastic body is of this kind</a:t>
              </a:r>
            </a:p>
            <a:p>
              <a:r>
                <a:rPr kumimoji="1" lang="ja-JP" altLang="en-US" dirty="0"/>
                <a:t>                 </a:t>
              </a:r>
              <a:r>
                <a:rPr kumimoji="1" lang="en-US" altLang="ja-JP" u="heavy" dirty="0">
                  <a:uFill>
                    <a:solidFill>
                      <a:srgbClr val="008000"/>
                    </a:solidFill>
                  </a:uFill>
                </a:rPr>
                <a:t>classical</a:t>
              </a:r>
              <a:r>
                <a:rPr kumimoji="1" lang="ja-JP" altLang="en-US" u="heavy" dirty="0">
                  <a:uFill>
                    <a:solidFill>
                      <a:srgbClr val="008000"/>
                    </a:solidFill>
                  </a:uFill>
                </a:rPr>
                <a:t> </a:t>
              </a:r>
              <a:r>
                <a:rPr kumimoji="1" lang="en-US" altLang="ja-JP" u="heavy" dirty="0">
                  <a:uFill>
                    <a:solidFill>
                      <a:srgbClr val="008000"/>
                    </a:solidFill>
                  </a:uFill>
                </a:rPr>
                <a:t>field</a:t>
              </a:r>
              <a:r>
                <a:rPr kumimoji="1" lang="ja-JP" altLang="en-US" u="heavy" dirty="0">
                  <a:uFill>
                    <a:solidFill>
                      <a:srgbClr val="008000"/>
                    </a:solidFill>
                  </a:uFill>
                </a:rPr>
                <a:t> </a:t>
              </a:r>
              <a:r>
                <a:rPr kumimoji="1" lang="en-US" altLang="ja-JP" u="heavy" dirty="0">
                  <a:uFill>
                    <a:solidFill>
                      <a:srgbClr val="008000"/>
                    </a:solidFill>
                  </a:uFill>
                </a:rPr>
                <a:t>theory</a:t>
              </a:r>
              <a:endParaRPr kumimoji="1" lang="ja-JP" altLang="en-US" u="heavy" dirty="0">
                <a:uFill>
                  <a:solidFill>
                    <a:srgbClr val="008000"/>
                  </a:solidFill>
                </a:uFill>
              </a:endParaRPr>
            </a:p>
          </p:txBody>
        </p:sp>
        <p:sp>
          <p:nvSpPr>
            <p:cNvPr id="9" name="矢印: 右 8">
              <a:extLst>
                <a:ext uri="{FF2B5EF4-FFF2-40B4-BE49-F238E27FC236}">
                  <a16:creationId xmlns:a16="http://schemas.microsoft.com/office/drawing/2014/main" id="{6FF0EDEB-EB44-4821-8EB1-F882D65F8257}"/>
                </a:ext>
              </a:extLst>
            </p:cNvPr>
            <p:cNvSpPr/>
            <p:nvPr/>
          </p:nvSpPr>
          <p:spPr>
            <a:xfrm>
              <a:off x="1868191" y="5395782"/>
              <a:ext cx="471561" cy="188005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58AF45A-635D-405F-96FA-AB990279B49D}"/>
                </a:ext>
              </a:extLst>
            </p:cNvPr>
            <p:cNvSpPr txBox="1"/>
            <p:nvPr/>
          </p:nvSpPr>
          <p:spPr>
            <a:xfrm>
              <a:off x="867105" y="6163220"/>
              <a:ext cx="4927739" cy="375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iii) </a:t>
              </a:r>
              <a:r>
                <a:rPr kumimoji="1" lang="ja-JP" altLang="en-US" dirty="0"/>
                <a:t>→ </a:t>
              </a:r>
              <a:r>
                <a:rPr kumimoji="1" lang="en-US" altLang="ja-JP" dirty="0" err="1"/>
                <a:t>i</a:t>
              </a:r>
              <a:r>
                <a:rPr kumimoji="1" lang="en-US" altLang="ja-JP" dirty="0"/>
                <a:t>)</a:t>
              </a:r>
              <a:r>
                <a:rPr lang="ja-JP" altLang="en-US" dirty="0"/>
                <a:t> </a:t>
              </a:r>
              <a:r>
                <a:rPr lang="en-US" altLang="ja-JP" dirty="0"/>
                <a:t>as  v/c &lt;&lt; 1</a:t>
              </a:r>
              <a:endParaRPr kumimoji="1" lang="ja-JP" altLang="en-US" dirty="0"/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AEC0518-F842-4FDA-A331-CC15DF79196E}"/>
              </a:ext>
            </a:extLst>
          </p:cNvPr>
          <p:cNvGrpSpPr/>
          <p:nvPr/>
        </p:nvGrpSpPr>
        <p:grpSpPr>
          <a:xfrm>
            <a:off x="7149108" y="4916854"/>
            <a:ext cx="1990001" cy="1942306"/>
            <a:chOff x="7133289" y="4187477"/>
            <a:chExt cx="1990001" cy="1942306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C0B256B6-F679-4ADE-B838-07F6A94AB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0543" y="4187477"/>
              <a:ext cx="1297928" cy="1233471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F2903832-642A-4E5D-ACF2-D00928B43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3289" y="5411871"/>
              <a:ext cx="1990001" cy="717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478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118C73-1530-43D8-ABEC-540F3B6A418F}"/>
              </a:ext>
            </a:extLst>
          </p:cNvPr>
          <p:cNvSpPr txBox="1"/>
          <p:nvPr/>
        </p:nvSpPr>
        <p:spPr>
          <a:xfrm>
            <a:off x="21779" y="431252"/>
            <a:ext cx="9119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b="1" dirty="0"/>
              <a:t>the law for           </a:t>
            </a:r>
            <a:r>
              <a:rPr kumimoji="1" lang="en-US" altLang="ja-JP" sz="2400" dirty="0"/>
              <a:t>; </a:t>
            </a:r>
            <a:r>
              <a:rPr kumimoji="1" lang="en-US" altLang="ja-JP" sz="2400" dirty="0">
                <a:solidFill>
                  <a:srgbClr val="0000FF"/>
                </a:solidFill>
              </a:rPr>
              <a:t>provides trajectories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b="1" dirty="0"/>
              <a:t>the law for fields </a:t>
            </a:r>
            <a:r>
              <a:rPr kumimoji="1" lang="en-US" altLang="ja-JP" sz="2400" dirty="0"/>
              <a:t>; </a:t>
            </a:r>
            <a:r>
              <a:rPr kumimoji="1" lang="en-US" altLang="ja-JP" sz="2400" dirty="0">
                <a:solidFill>
                  <a:srgbClr val="0000FF"/>
                </a:solidFill>
              </a:rPr>
              <a:t>provides temporal &amp; </a:t>
            </a:r>
            <a:r>
              <a:rPr kumimoji="1" lang="en-US" altLang="ja-JP" sz="2400" dirty="0" err="1">
                <a:solidFill>
                  <a:srgbClr val="0000FF"/>
                </a:solidFill>
              </a:rPr>
              <a:t>spacial</a:t>
            </a:r>
            <a:r>
              <a:rPr kumimoji="1" lang="en-US" altLang="ja-JP" sz="2400" dirty="0">
                <a:solidFill>
                  <a:srgbClr val="0000FF"/>
                </a:solidFill>
              </a:rPr>
              <a:t> distributions 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808D419-B7C6-4F31-AE50-480859253680}"/>
              </a:ext>
            </a:extLst>
          </p:cNvPr>
          <p:cNvSpPr txBox="1"/>
          <p:nvPr/>
        </p:nvSpPr>
        <p:spPr>
          <a:xfrm>
            <a:off x="169847" y="2084655"/>
            <a:ext cx="70920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leading to wave propagations,</a:t>
            </a:r>
          </a:p>
          <a:p>
            <a:endParaRPr lang="en-US" altLang="ja-JP" sz="2400" dirty="0"/>
          </a:p>
          <a:p>
            <a:r>
              <a:rPr kumimoji="1" lang="en-US" altLang="ja-JP" sz="2400" dirty="0">
                <a:solidFill>
                  <a:srgbClr val="FF0000"/>
                </a:solidFill>
              </a:rPr>
              <a:t>medium not always </a:t>
            </a:r>
            <a:r>
              <a:rPr lang="en-US" altLang="ja-JP" sz="2400" dirty="0">
                <a:solidFill>
                  <a:srgbClr val="FF0000"/>
                </a:solidFill>
              </a:rPr>
              <a:t>required </a:t>
            </a:r>
            <a:r>
              <a:rPr lang="en-US" altLang="ja-JP" sz="2400" dirty="0"/>
              <a:t>(</a:t>
            </a:r>
            <a:r>
              <a:rPr lang="en-US" altLang="ja-JP" sz="2400" dirty="0">
                <a:solidFill>
                  <a:srgbClr val="008000"/>
                </a:solidFill>
              </a:rPr>
              <a:t>Michelson-Morley</a:t>
            </a:r>
            <a:r>
              <a:rPr lang="en-US" altLang="ja-JP" sz="2400" dirty="0"/>
              <a:t>)</a:t>
            </a:r>
            <a:endParaRPr kumimoji="1" lang="ja-JP" altLang="en-US" sz="2400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1BD7FB-574C-46AA-922C-64343185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4A383F1B-0C97-46DE-8FD2-225706A57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4153" y="499084"/>
            <a:ext cx="718705" cy="3290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ABD3475-ED55-4793-883D-A887FA526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B6A104-2862-4094-947B-518962F90645}"/>
              </a:ext>
            </a:extLst>
          </p:cNvPr>
          <p:cNvSpPr txBox="1"/>
          <p:nvPr/>
        </p:nvSpPr>
        <p:spPr>
          <a:xfrm>
            <a:off x="12092" y="20771"/>
            <a:ext cx="9127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360000">
              <a:buFont typeface="Wingdings" panose="05000000000000000000" pitchFamily="2" charset="2"/>
              <a:buChar char="l"/>
            </a:pPr>
            <a:r>
              <a:rPr kumimoji="1" lang="en-US" altLang="ja-JP" sz="3200" b="1" u="heavy" dirty="0">
                <a:uFill>
                  <a:solidFill>
                    <a:srgbClr val="008000"/>
                  </a:solidFill>
                </a:uFill>
              </a:rPr>
              <a:t>Two roads leading to </a:t>
            </a:r>
            <a:r>
              <a:rPr lang="en-US" altLang="ja-JP" sz="3200" b="1" u="heavy" dirty="0">
                <a:uFill>
                  <a:solidFill>
                    <a:srgbClr val="008000"/>
                  </a:solidFill>
                </a:uFill>
              </a:rPr>
              <a:t>particles= waves  </a:t>
            </a:r>
            <a:endParaRPr kumimoji="1" lang="en-US" altLang="ja-JP" sz="3200" b="1" u="heavy" dirty="0">
              <a:uFill>
                <a:solidFill>
                  <a:srgbClr val="008000"/>
                </a:solidFill>
              </a:uFill>
            </a:endParaRPr>
          </a:p>
          <a:p>
            <a:r>
              <a:rPr kumimoji="1" lang="en-US" altLang="ja-JP" sz="3200" b="1" dirty="0">
                <a:uFill>
                  <a:solidFill>
                    <a:srgbClr val="008000"/>
                  </a:solidFill>
                </a:uFill>
              </a:rPr>
              <a:t>                               		       </a:t>
            </a:r>
            <a:r>
              <a:rPr kumimoji="1" lang="en-US" altLang="ja-JP" sz="3200" b="1" u="heavy" dirty="0">
                <a:uFill>
                  <a:solidFill>
                    <a:srgbClr val="008000"/>
                  </a:solidFill>
                </a:uFill>
              </a:rPr>
              <a:t>(quantum theory)</a:t>
            </a:r>
            <a:endParaRPr kumimoji="1" lang="ja-JP" altLang="en-US" sz="3200" b="1" u="heavy" dirty="0">
              <a:uFill>
                <a:solidFill>
                  <a:srgbClr val="008000"/>
                </a:solidFill>
              </a:u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98C7E11-C6F3-4D46-83A6-71F90EC52905}"/>
              </a:ext>
            </a:extLst>
          </p:cNvPr>
          <p:cNvSpPr txBox="1"/>
          <p:nvPr/>
        </p:nvSpPr>
        <p:spPr>
          <a:xfrm>
            <a:off x="967613" y="1157365"/>
            <a:ext cx="2214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start from particles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A1E01EF-8712-4D03-A4B3-5C0300BF0812}"/>
              </a:ext>
            </a:extLst>
          </p:cNvPr>
          <p:cNvSpPr txBox="1"/>
          <p:nvPr/>
        </p:nvSpPr>
        <p:spPr>
          <a:xfrm>
            <a:off x="873839" y="2503304"/>
            <a:ext cx="240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quantum mechanics</a:t>
            </a:r>
            <a:endParaRPr kumimoji="1" lang="ja-JP" altLang="en-US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46383B25-ABC8-4676-8A39-BA9BCEDA9A0B}"/>
              </a:ext>
            </a:extLst>
          </p:cNvPr>
          <p:cNvCxnSpPr>
            <a:cxnSpLocks/>
          </p:cNvCxnSpPr>
          <p:nvPr/>
        </p:nvCxnSpPr>
        <p:spPr>
          <a:xfrm>
            <a:off x="2074649" y="2881036"/>
            <a:ext cx="0" cy="566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D955984-3BF9-496C-8322-9289033C7D65}"/>
              </a:ext>
            </a:extLst>
          </p:cNvPr>
          <p:cNvSpPr txBox="1"/>
          <p:nvPr/>
        </p:nvSpPr>
        <p:spPr>
          <a:xfrm>
            <a:off x="465072" y="3537957"/>
            <a:ext cx="32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quantum </a:t>
            </a:r>
            <a:r>
              <a:rPr kumimoji="1" lang="en-US" altLang="ja-JP" dirty="0" err="1"/>
              <a:t>manybody</a:t>
            </a:r>
            <a:r>
              <a:rPr kumimoji="1" lang="en-US" altLang="ja-JP" dirty="0"/>
              <a:t> problem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993A0F6-B2A7-48E2-BAB2-337368A5B311}"/>
              </a:ext>
            </a:extLst>
          </p:cNvPr>
          <p:cNvSpPr txBox="1"/>
          <p:nvPr/>
        </p:nvSpPr>
        <p:spPr>
          <a:xfrm>
            <a:off x="4663058" y="1157365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start from waves</a:t>
            </a:r>
            <a:endParaRPr kumimoji="1" lang="ja-JP" altLang="en-US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48C931CC-7EF3-4432-A272-B0E06238C00B}"/>
              </a:ext>
            </a:extLst>
          </p:cNvPr>
          <p:cNvCxnSpPr>
            <a:cxnSpLocks/>
          </p:cNvCxnSpPr>
          <p:nvPr/>
        </p:nvCxnSpPr>
        <p:spPr>
          <a:xfrm>
            <a:off x="2074649" y="1936532"/>
            <a:ext cx="0" cy="566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5BF253-940A-40D2-A18F-C50B364F2804}"/>
              </a:ext>
            </a:extLst>
          </p:cNvPr>
          <p:cNvSpPr txBox="1"/>
          <p:nvPr/>
        </p:nvSpPr>
        <p:spPr>
          <a:xfrm>
            <a:off x="1112145" y="156327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mechanics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E877086-9A6A-4DF7-A31E-43AE12E26D5C}"/>
              </a:ext>
            </a:extLst>
          </p:cNvPr>
          <p:cNvSpPr txBox="1"/>
          <p:nvPr/>
        </p:nvSpPr>
        <p:spPr>
          <a:xfrm>
            <a:off x="4644008" y="1458119"/>
            <a:ext cx="4618572" cy="884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dirty="0"/>
              <a:t>fields              ,   </a:t>
            </a:r>
          </a:p>
          <a:p>
            <a:pPr>
              <a:lnSpc>
                <a:spcPct val="150000"/>
              </a:lnSpc>
            </a:pPr>
            <a:r>
              <a:rPr lang="en-US" altLang="ja-JP" dirty="0"/>
              <a:t>also electron, positrons &amp; Higgs are fields</a:t>
            </a:r>
            <a:endParaRPr kumimoji="1" lang="ja-JP" altLang="en-US" dirty="0"/>
          </a:p>
        </p:txBody>
      </p:sp>
      <p:pic>
        <p:nvPicPr>
          <p:cNvPr id="18" name="Picture 22" descr="\begin{align*}&#10;\textcolor[rgb]{0,0,0.6}{\vec{x}(t)}&#10;\end{align*}">
            <a:hlinkClick r:id="rId2"/>
            <a:extLst>
              <a:ext uri="{FF2B5EF4-FFF2-40B4-BE49-F238E27FC236}">
                <a16:creationId xmlns:a16="http://schemas.microsoft.com/office/drawing/2014/main" id="{B3A87595-B2BD-4833-A8E0-E65E4FE0B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69" y="1580422"/>
            <a:ext cx="519545" cy="33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円/楕円 2">
            <a:extLst>
              <a:ext uri="{FF2B5EF4-FFF2-40B4-BE49-F238E27FC236}">
                <a16:creationId xmlns:a16="http://schemas.microsoft.com/office/drawing/2014/main" id="{9222CD55-D4FB-4CD0-B100-573E1EF8B4ED}"/>
              </a:ext>
            </a:extLst>
          </p:cNvPr>
          <p:cNvSpPr/>
          <p:nvPr/>
        </p:nvSpPr>
        <p:spPr>
          <a:xfrm>
            <a:off x="2533600" y="1693331"/>
            <a:ext cx="128588" cy="130175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/>
          </a:p>
        </p:txBody>
      </p:sp>
      <p:pic>
        <p:nvPicPr>
          <p:cNvPr id="20" name="Picture 24" descr="\begin{align*}&#10;\textcolor[rgb]{0,0,0.6}{\vec{E}(\vec{x},t)}&#10;\end{align*}">
            <a:hlinkClick r:id="rId4"/>
            <a:extLst>
              <a:ext uri="{FF2B5EF4-FFF2-40B4-BE49-F238E27FC236}">
                <a16:creationId xmlns:a16="http://schemas.microsoft.com/office/drawing/2014/main" id="{63F50159-A6B8-48A2-9D68-3586DB54B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21" y="1555069"/>
            <a:ext cx="770492" cy="33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57DEA323-D50A-4576-A55E-1BBD0A3DEFAB}"/>
              </a:ext>
            </a:extLst>
          </p:cNvPr>
          <p:cNvCxnSpPr>
            <a:cxnSpLocks/>
          </p:cNvCxnSpPr>
          <p:nvPr/>
        </p:nvCxnSpPr>
        <p:spPr>
          <a:xfrm>
            <a:off x="6721821" y="2427148"/>
            <a:ext cx="0" cy="9077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AB8D1C6-FB4D-4588-9B10-B9830B2B9A66}"/>
              </a:ext>
            </a:extLst>
          </p:cNvPr>
          <p:cNvSpPr txBox="1"/>
          <p:nvPr/>
        </p:nvSpPr>
        <p:spPr>
          <a:xfrm>
            <a:off x="5612751" y="3537957"/>
            <a:ext cx="239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quantum field theory</a:t>
            </a:r>
            <a:endParaRPr kumimoji="1" lang="ja-JP" altLang="en-US" dirty="0"/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AE685914-3EAB-49AD-BDC6-AD0F6AB154D5}"/>
              </a:ext>
            </a:extLst>
          </p:cNvPr>
          <p:cNvCxnSpPr>
            <a:cxnSpLocks/>
          </p:cNvCxnSpPr>
          <p:nvPr/>
        </p:nvCxnSpPr>
        <p:spPr>
          <a:xfrm>
            <a:off x="4642682" y="1081165"/>
            <a:ext cx="0" cy="4195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59561AB-7BF7-4798-BC23-2D66F606279F}"/>
              </a:ext>
            </a:extLst>
          </p:cNvPr>
          <p:cNvSpPr txBox="1"/>
          <p:nvPr/>
        </p:nvSpPr>
        <p:spPr>
          <a:xfrm>
            <a:off x="3565458" y="3270448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(2nd quantization)</a:t>
            </a:r>
            <a:endParaRPr kumimoji="1" lang="ja-JP" altLang="en-US" dirty="0"/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C1B0F5F3-84A6-4D5A-AEC5-53CE61FFC03E}"/>
              </a:ext>
            </a:extLst>
          </p:cNvPr>
          <p:cNvCxnSpPr>
            <a:stCxn id="12" idx="3"/>
            <a:endCxn id="24" idx="1"/>
          </p:cNvCxnSpPr>
          <p:nvPr/>
        </p:nvCxnSpPr>
        <p:spPr>
          <a:xfrm>
            <a:off x="3684223" y="3722623"/>
            <a:ext cx="192852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BD5B84A-CD88-4C07-B8DF-24A86998C367}"/>
              </a:ext>
            </a:extLst>
          </p:cNvPr>
          <p:cNvSpPr txBox="1"/>
          <p:nvPr/>
        </p:nvSpPr>
        <p:spPr>
          <a:xfrm>
            <a:off x="510178" y="2035252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quantization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15550E9-E68E-4D84-AE94-044E32FB6405}"/>
              </a:ext>
            </a:extLst>
          </p:cNvPr>
          <p:cNvSpPr txBox="1"/>
          <p:nvPr/>
        </p:nvSpPr>
        <p:spPr>
          <a:xfrm>
            <a:off x="684905" y="2979756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statistics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49C24B4-6F1D-4894-9538-EAC77C8493EB}"/>
              </a:ext>
            </a:extLst>
          </p:cNvPr>
          <p:cNvSpPr txBox="1"/>
          <p:nvPr/>
        </p:nvSpPr>
        <p:spPr>
          <a:xfrm>
            <a:off x="6718554" y="2621854"/>
            <a:ext cx="242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quantization of fields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780E996-07B4-434F-9F4A-3CB1DF3A28B0}"/>
              </a:ext>
            </a:extLst>
          </p:cNvPr>
          <p:cNvSpPr txBox="1"/>
          <p:nvPr/>
        </p:nvSpPr>
        <p:spPr>
          <a:xfrm>
            <a:off x="3894074" y="3845652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“equivalent”</a:t>
            </a:r>
            <a:endParaRPr kumimoji="1" lang="ja-JP" altLang="en-US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1C3E46E-E384-4E33-BC72-62F68AED99F7}"/>
              </a:ext>
            </a:extLst>
          </p:cNvPr>
          <p:cNvSpPr txBox="1"/>
          <p:nvPr/>
        </p:nvSpPr>
        <p:spPr>
          <a:xfrm>
            <a:off x="31134" y="4578627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</a:rPr>
              <a:t>vacuum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A25A853E-BC77-43A5-B9B3-7EA7F2342BB0}"/>
              </a:ext>
            </a:extLst>
          </p:cNvPr>
          <p:cNvCxnSpPr>
            <a:cxnSpLocks/>
          </p:cNvCxnSpPr>
          <p:nvPr/>
        </p:nvCxnSpPr>
        <p:spPr>
          <a:xfrm>
            <a:off x="249048" y="4330488"/>
            <a:ext cx="87059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3A0F9CE-832C-4E4B-9984-583FB41545DC}"/>
              </a:ext>
            </a:extLst>
          </p:cNvPr>
          <p:cNvSpPr txBox="1"/>
          <p:nvPr/>
        </p:nvSpPr>
        <p:spPr>
          <a:xfrm>
            <a:off x="976430" y="4584644"/>
            <a:ext cx="3674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lowest energy level</a:t>
            </a:r>
          </a:p>
          <a:p>
            <a:r>
              <a:rPr lang="en-US" altLang="ja-JP" dirty="0"/>
              <a:t>of single (several) particle states</a:t>
            </a:r>
            <a:endParaRPr kumimoji="1"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5CF1A38-4905-429A-84D5-34D4614E991B}"/>
              </a:ext>
            </a:extLst>
          </p:cNvPr>
          <p:cNvSpPr txBox="1"/>
          <p:nvPr/>
        </p:nvSpPr>
        <p:spPr>
          <a:xfrm>
            <a:off x="4749924" y="4584644"/>
            <a:ext cx="4400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lowest energy level with </a:t>
            </a:r>
          </a:p>
          <a:p>
            <a:r>
              <a:rPr lang="en-US" altLang="ja-JP" dirty="0"/>
              <a:t>no </a:t>
            </a:r>
            <a:r>
              <a:rPr kumimoji="1" lang="en-US" altLang="ja-JP" dirty="0"/>
              <a:t>particle, but dynamically determined</a:t>
            </a:r>
            <a:endParaRPr kumimoji="1" lang="ja-JP" altLang="en-US" dirty="0"/>
          </a:p>
        </p:txBody>
      </p:sp>
      <p:graphicFrame>
        <p:nvGraphicFramePr>
          <p:cNvPr id="48" name="Group 234">
            <a:extLst>
              <a:ext uri="{FF2B5EF4-FFF2-40B4-BE49-F238E27FC236}">
                <a16:creationId xmlns:a16="http://schemas.microsoft.com/office/drawing/2014/main" id="{D95F37BA-E12B-43EF-AE3A-6E66C2EDC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51156"/>
              </p:ext>
            </p:extLst>
          </p:nvPr>
        </p:nvGraphicFramePr>
        <p:xfrm>
          <a:off x="2330450" y="5363898"/>
          <a:ext cx="4680297" cy="1359561"/>
        </p:xfrm>
        <a:graphic>
          <a:graphicData uri="http://schemas.openxmlformats.org/drawingml/2006/table">
            <a:tbl>
              <a:tblPr/>
              <a:tblGrid>
                <a:gridCol w="1559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9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ja-JP" altLang="ja-JP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Osaka" pitchFamily="50" charset="-128"/>
                      </a:endParaRPr>
                    </a:p>
                  </a:txBody>
                  <a:tcPr marL="90016" marR="90016" marT="46796" marB="46796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time</a:t>
                      </a:r>
                      <a:endParaRPr kumimoji="1" lang="ja-JP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Osaka" pitchFamily="50" charset="-128"/>
                      </a:endParaRPr>
                    </a:p>
                  </a:txBody>
                  <a:tcPr marL="90016" marR="90016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　</a:t>
                      </a: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space</a:t>
                      </a:r>
                      <a:endParaRPr kumimoji="1" lang="ja-JP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Osaka" pitchFamily="50" charset="-128"/>
                      </a:endParaRPr>
                    </a:p>
                  </a:txBody>
                  <a:tcPr marL="90016" marR="90016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Q.M.</a:t>
                      </a:r>
                      <a:endParaRPr kumimoji="1" lang="ja-JP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Osaka" pitchFamily="50" charset="-128"/>
                      </a:endParaRPr>
                    </a:p>
                  </a:txBody>
                  <a:tcPr marL="90016" marR="90016" marT="46796" marB="46796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parameter</a:t>
                      </a:r>
                    </a:p>
                  </a:txBody>
                  <a:tcPr marL="90016" marR="90016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d.v</a:t>
                      </a: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.</a:t>
                      </a:r>
                      <a:r>
                        <a:rPr kumimoji="1" lang="ja-JP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　　</a:t>
                      </a:r>
                    </a:p>
                  </a:txBody>
                  <a:tcPr marL="90016" marR="90016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Q.F.T.</a:t>
                      </a:r>
                      <a:endParaRPr kumimoji="1" lang="ja-JP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Osaka" pitchFamily="50" charset="-128"/>
                      </a:endParaRPr>
                    </a:p>
                  </a:txBody>
                  <a:tcPr marL="90016" marR="90016" marT="46796" marB="46796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parameter</a:t>
                      </a:r>
                    </a:p>
                  </a:txBody>
                  <a:tcPr marL="90016" marR="90016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Osaka" pitchFamily="50" charset="-128"/>
                        </a:rPr>
                        <a:t>parameter</a:t>
                      </a:r>
                    </a:p>
                  </a:txBody>
                  <a:tcPr marL="90016" marR="90016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B8D0CE1-72C1-4265-9820-2A69473A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FD1DF8-007E-417D-AAC8-75DB64FE4E17}"/>
              </a:ext>
            </a:extLst>
          </p:cNvPr>
          <p:cNvSpPr txBox="1"/>
          <p:nvPr/>
        </p:nvSpPr>
        <p:spPr>
          <a:xfrm>
            <a:off x="121128" y="50072"/>
            <a:ext cx="3765774" cy="294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</a:rPr>
              <a:t>Contents</a:t>
            </a:r>
          </a:p>
          <a:p>
            <a:endParaRPr lang="en-US" altLang="ja-JP" sz="1050" dirty="0"/>
          </a:p>
          <a:p>
            <a:pPr marL="571500" indent="-571500">
              <a:lnSpc>
                <a:spcPct val="150000"/>
              </a:lnSpc>
              <a:buClr>
                <a:srgbClr val="008000"/>
              </a:buClr>
              <a:buAutoNum type="romanUcParenR"/>
            </a:pPr>
            <a:r>
              <a:rPr kumimoji="1" lang="en-US" altLang="ja-JP" sz="2000" b="1" dirty="0"/>
              <a:t> </a:t>
            </a:r>
            <a:r>
              <a:rPr kumimoji="1" lang="en-US" altLang="ja-JP" sz="2000" u="heavy" dirty="0">
                <a:uFill>
                  <a:solidFill>
                    <a:srgbClr val="008000"/>
                  </a:solidFill>
                </a:uFill>
              </a:rPr>
              <a:t>Introduction</a:t>
            </a:r>
          </a:p>
          <a:p>
            <a:pPr marL="571500" indent="-571500">
              <a:lnSpc>
                <a:spcPct val="150000"/>
              </a:lnSpc>
              <a:buClr>
                <a:srgbClr val="008000"/>
              </a:buClr>
              <a:buFontTx/>
              <a:buAutoNum type="romanUcParenR"/>
            </a:pPr>
            <a:r>
              <a:rPr lang="en-US" altLang="ja-JP" sz="2000" b="1" dirty="0"/>
              <a:t> </a:t>
            </a:r>
            <a:r>
              <a:rPr lang="en-US" altLang="ja-JP" sz="2000" u="heavy" dirty="0">
                <a:uFill>
                  <a:solidFill>
                    <a:srgbClr val="008000"/>
                  </a:solidFill>
                </a:uFill>
              </a:rPr>
              <a:t>Stage 1  ~ 1960</a:t>
            </a:r>
          </a:p>
          <a:p>
            <a:pPr marL="571500" indent="-571500">
              <a:lnSpc>
                <a:spcPct val="150000"/>
              </a:lnSpc>
              <a:buClr>
                <a:srgbClr val="008000"/>
              </a:buClr>
              <a:buFontTx/>
              <a:buAutoNum type="romanUcParenR"/>
            </a:pPr>
            <a:r>
              <a:rPr lang="en-US" altLang="ja-JP" sz="2000" b="1" dirty="0"/>
              <a:t> </a:t>
            </a:r>
            <a:r>
              <a:rPr lang="en-US" altLang="ja-JP" sz="2000" u="heavy" dirty="0">
                <a:uFill>
                  <a:solidFill>
                    <a:srgbClr val="008000"/>
                  </a:solidFill>
                </a:uFill>
              </a:rPr>
              <a:t>Stage 2  ~ 1978</a:t>
            </a:r>
          </a:p>
          <a:p>
            <a:pPr marL="571500" indent="-571500">
              <a:lnSpc>
                <a:spcPct val="150000"/>
              </a:lnSpc>
              <a:buClr>
                <a:srgbClr val="008000"/>
              </a:buClr>
              <a:buFontTx/>
              <a:buAutoNum type="romanUcParenR"/>
            </a:pPr>
            <a:r>
              <a:rPr lang="en-US" altLang="ja-JP" sz="2000" b="1" dirty="0"/>
              <a:t> </a:t>
            </a:r>
            <a:r>
              <a:rPr lang="en-US" altLang="ja-JP" sz="2000" u="heavy" dirty="0">
                <a:uFill>
                  <a:solidFill>
                    <a:srgbClr val="008000"/>
                  </a:solidFill>
                </a:uFill>
              </a:rPr>
              <a:t>Stage 3  ~ 2010</a:t>
            </a:r>
          </a:p>
          <a:p>
            <a:pPr marL="571500" indent="-571500">
              <a:lnSpc>
                <a:spcPct val="150000"/>
              </a:lnSpc>
              <a:buClr>
                <a:srgbClr val="008000"/>
              </a:buClr>
              <a:buFontTx/>
              <a:buAutoNum type="romanUcParenR"/>
            </a:pPr>
            <a:r>
              <a:rPr lang="en-US" altLang="ja-JP" sz="2000" b="1" dirty="0"/>
              <a:t> </a:t>
            </a:r>
            <a:r>
              <a:rPr lang="en-US" altLang="ja-JP" sz="2000" u="heavy" dirty="0">
                <a:uFill>
                  <a:solidFill>
                    <a:srgbClr val="008000"/>
                  </a:solidFill>
                </a:uFill>
              </a:rPr>
              <a:t>Some current challenges</a:t>
            </a:r>
            <a:endParaRPr lang="ja-JP" altLang="en-US" sz="2000" u="heavy" dirty="0">
              <a:uFill>
                <a:solidFill>
                  <a:srgbClr val="008000"/>
                </a:solidFill>
              </a:u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02B4FC-CB68-4BF4-ACC3-C433498167A4}"/>
              </a:ext>
            </a:extLst>
          </p:cNvPr>
          <p:cNvSpPr txBox="1"/>
          <p:nvPr/>
        </p:nvSpPr>
        <p:spPr>
          <a:xfrm>
            <a:off x="12093" y="3396828"/>
            <a:ext cx="3983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360000">
              <a:buFont typeface="Wingdings" panose="05000000000000000000" pitchFamily="2" charset="2"/>
              <a:buChar char="l"/>
            </a:pPr>
            <a:r>
              <a:rPr kumimoji="1" lang="en-US" altLang="ja-JP" sz="3200" b="1" u="heavy" dirty="0">
                <a:uFill>
                  <a:solidFill>
                    <a:srgbClr val="008000"/>
                  </a:solidFill>
                </a:uFill>
              </a:rPr>
              <a:t>Words of caution</a:t>
            </a:r>
            <a:endParaRPr kumimoji="1" lang="ja-JP" altLang="en-US" sz="3200" b="1" u="heavy" dirty="0">
              <a:uFill>
                <a:solidFill>
                  <a:srgbClr val="008000"/>
                </a:solidFill>
              </a:u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471F242-A279-4CF9-99ED-75A6FAFCAB81}"/>
              </a:ext>
            </a:extLst>
          </p:cNvPr>
          <p:cNvSpPr txBox="1"/>
          <p:nvPr/>
        </p:nvSpPr>
        <p:spPr>
          <a:xfrm>
            <a:off x="420889" y="4114006"/>
            <a:ext cx="2778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historical in part</a:t>
            </a:r>
            <a:endParaRPr kumimoji="1" lang="ja-JP" altLang="en-US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DD7FEE-325A-491A-9018-1CF5AB4AE9A0}"/>
              </a:ext>
            </a:extLst>
          </p:cNvPr>
          <p:cNvSpPr txBox="1"/>
          <p:nvPr/>
        </p:nvSpPr>
        <p:spPr>
          <a:xfrm>
            <a:off x="420889" y="4906094"/>
            <a:ext cx="8255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mixed undergraduate &amp;graduate level and not uniform</a:t>
            </a:r>
            <a:endParaRPr kumimoji="1" lang="ja-JP" altLang="en-US" sz="2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6D43898-9CBD-4856-BD8B-33998F13C6A0}"/>
              </a:ext>
            </a:extLst>
          </p:cNvPr>
          <p:cNvSpPr txBox="1"/>
          <p:nvPr/>
        </p:nvSpPr>
        <p:spPr>
          <a:xfrm>
            <a:off x="420889" y="5703639"/>
            <a:ext cx="4645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SUSY related challenges only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2474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23140" y="10201"/>
            <a:ext cx="84689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71500" marR="0" lvl="0" indent="-3600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en-US" altLang="ja-JP" sz="36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From Heisenberg-Pauli to Yukawa</a:t>
            </a:r>
            <a:endParaRPr kumimoji="1" lang="ja-JP" altLang="en-US" sz="3600" b="1" i="0" u="heavy" strike="noStrike" kern="1200" cap="none" spc="0" normalizeH="0" baseline="0" noProof="0" dirty="0">
              <a:ln>
                <a:noFill/>
              </a:ln>
              <a:solidFill>
                <a:srgbClr val="F78609"/>
              </a:solidFill>
              <a:effectLst/>
              <a:uLnTx/>
              <a:uFill>
                <a:solidFill>
                  <a:srgbClr val="3AF443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06777" y="4285545"/>
            <a:ext cx="87153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applied to the force exerted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btn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 nucleons successfully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predicted the existence of π meson as well as its mass by the range of the force</a:t>
            </a:r>
          </a:p>
        </p:txBody>
      </p:sp>
      <p:grpSp>
        <p:nvGrpSpPr>
          <p:cNvPr id="15" name="グループ化 19"/>
          <p:cNvGrpSpPr>
            <a:grpSpLocks/>
          </p:cNvGrpSpPr>
          <p:nvPr/>
        </p:nvGrpSpPr>
        <p:grpSpPr bwMode="auto">
          <a:xfrm>
            <a:off x="2375989" y="2120344"/>
            <a:ext cx="4392019" cy="1812712"/>
            <a:chOff x="1810884" y="779114"/>
            <a:chExt cx="4320484" cy="1621363"/>
          </a:xfrm>
        </p:grpSpPr>
        <p:grpSp>
          <p:nvGrpSpPr>
            <p:cNvPr id="16" name="Group 46"/>
            <p:cNvGrpSpPr>
              <a:grpSpLocks/>
            </p:cNvGrpSpPr>
            <p:nvPr/>
          </p:nvGrpSpPr>
          <p:grpSpPr bwMode="auto">
            <a:xfrm>
              <a:off x="1810884" y="1154536"/>
              <a:ext cx="4320484" cy="1245941"/>
              <a:chOff x="2699" y="1480"/>
              <a:chExt cx="2903" cy="952"/>
            </a:xfrm>
          </p:grpSpPr>
          <p:sp>
            <p:nvSpPr>
              <p:cNvPr id="18" name="Freeform 38"/>
              <p:cNvSpPr>
                <a:spLocks/>
              </p:cNvSpPr>
              <p:nvPr/>
            </p:nvSpPr>
            <p:spPr bwMode="auto">
              <a:xfrm flipH="1">
                <a:off x="4694" y="2070"/>
                <a:ext cx="230" cy="226"/>
              </a:xfrm>
              <a:custGeom>
                <a:avLst/>
                <a:gdLst>
                  <a:gd name="T0" fmla="*/ 0 w 590"/>
                  <a:gd name="T1" fmla="*/ 0 h 862"/>
                  <a:gd name="T2" fmla="*/ 0 w 590"/>
                  <a:gd name="T3" fmla="*/ 0 h 862"/>
                  <a:gd name="T4" fmla="*/ 0 w 590"/>
                  <a:gd name="T5" fmla="*/ 0 h 862"/>
                  <a:gd name="T6" fmla="*/ 0 60000 65536"/>
                  <a:gd name="T7" fmla="*/ 0 60000 65536"/>
                  <a:gd name="T8" fmla="*/ 0 60000 65536"/>
                  <a:gd name="T9" fmla="*/ 0 w 590"/>
                  <a:gd name="T10" fmla="*/ 0 h 862"/>
                  <a:gd name="T11" fmla="*/ 590 w 590"/>
                  <a:gd name="T12" fmla="*/ 862 h 86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0" h="862">
                    <a:moveTo>
                      <a:pt x="0" y="0"/>
                    </a:moveTo>
                    <a:cubicBezTo>
                      <a:pt x="87" y="41"/>
                      <a:pt x="174" y="83"/>
                      <a:pt x="272" y="227"/>
                    </a:cubicBezTo>
                    <a:cubicBezTo>
                      <a:pt x="370" y="371"/>
                      <a:pt x="480" y="616"/>
                      <a:pt x="590" y="86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19" name="Rectangle 29"/>
              <p:cNvSpPr>
                <a:spLocks noChangeArrowheads="1"/>
              </p:cNvSpPr>
              <p:nvPr/>
            </p:nvSpPr>
            <p:spPr bwMode="auto">
              <a:xfrm>
                <a:off x="2699" y="2296"/>
                <a:ext cx="2903" cy="136"/>
              </a:xfrm>
              <a:prstGeom prst="rect">
                <a:avLst/>
              </a:prstGeom>
              <a:solidFill>
                <a:srgbClr val="993300">
                  <a:alpha val="7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3243" y="1525"/>
                <a:ext cx="252" cy="227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3125" y="1782"/>
                <a:ext cx="538" cy="152"/>
              </a:xfrm>
              <a:custGeom>
                <a:avLst/>
                <a:gdLst>
                  <a:gd name="T0" fmla="*/ 0 w 1452"/>
                  <a:gd name="T1" fmla="*/ 0 h 454"/>
                  <a:gd name="T2" fmla="*/ 0 w 1452"/>
                  <a:gd name="T3" fmla="*/ 0 h 454"/>
                  <a:gd name="T4" fmla="*/ 0 w 1452"/>
                  <a:gd name="T5" fmla="*/ 0 h 454"/>
                  <a:gd name="T6" fmla="*/ 0 60000 65536"/>
                  <a:gd name="T7" fmla="*/ 0 60000 65536"/>
                  <a:gd name="T8" fmla="*/ 0 60000 65536"/>
                  <a:gd name="T9" fmla="*/ 0 w 1452"/>
                  <a:gd name="T10" fmla="*/ 0 h 454"/>
                  <a:gd name="T11" fmla="*/ 1452 w 1452"/>
                  <a:gd name="T12" fmla="*/ 454 h 4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52" h="454">
                    <a:moveTo>
                      <a:pt x="0" y="454"/>
                    </a:moveTo>
                    <a:cubicBezTo>
                      <a:pt x="310" y="401"/>
                      <a:pt x="620" y="348"/>
                      <a:pt x="862" y="272"/>
                    </a:cubicBezTo>
                    <a:cubicBezTo>
                      <a:pt x="1104" y="196"/>
                      <a:pt x="1278" y="98"/>
                      <a:pt x="1452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3277" y="1752"/>
                <a:ext cx="117" cy="529"/>
              </a:xfrm>
              <a:custGeom>
                <a:avLst/>
                <a:gdLst>
                  <a:gd name="T0" fmla="*/ 0 w 317"/>
                  <a:gd name="T1" fmla="*/ 0 h 1587"/>
                  <a:gd name="T2" fmla="*/ 0 w 317"/>
                  <a:gd name="T3" fmla="*/ 0 h 1587"/>
                  <a:gd name="T4" fmla="*/ 0 w 317"/>
                  <a:gd name="T5" fmla="*/ 0 h 1587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1587"/>
                  <a:gd name="T11" fmla="*/ 317 w 317"/>
                  <a:gd name="T12" fmla="*/ 1587 h 15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1587">
                    <a:moveTo>
                      <a:pt x="272" y="0"/>
                    </a:moveTo>
                    <a:cubicBezTo>
                      <a:pt x="294" y="162"/>
                      <a:pt x="317" y="325"/>
                      <a:pt x="272" y="589"/>
                    </a:cubicBezTo>
                    <a:cubicBezTo>
                      <a:pt x="227" y="853"/>
                      <a:pt x="113" y="1220"/>
                      <a:pt x="0" y="1587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3" name="Freeform 34"/>
              <p:cNvSpPr>
                <a:spLocks/>
              </p:cNvSpPr>
              <p:nvPr/>
            </p:nvSpPr>
            <p:spPr bwMode="auto">
              <a:xfrm>
                <a:off x="3360" y="2009"/>
                <a:ext cx="219" cy="288"/>
              </a:xfrm>
              <a:custGeom>
                <a:avLst/>
                <a:gdLst>
                  <a:gd name="T0" fmla="*/ 0 w 590"/>
                  <a:gd name="T1" fmla="*/ 0 h 862"/>
                  <a:gd name="T2" fmla="*/ 0 w 590"/>
                  <a:gd name="T3" fmla="*/ 0 h 862"/>
                  <a:gd name="T4" fmla="*/ 0 w 590"/>
                  <a:gd name="T5" fmla="*/ 0 h 862"/>
                  <a:gd name="T6" fmla="*/ 0 60000 65536"/>
                  <a:gd name="T7" fmla="*/ 0 60000 65536"/>
                  <a:gd name="T8" fmla="*/ 0 60000 65536"/>
                  <a:gd name="T9" fmla="*/ 0 w 590"/>
                  <a:gd name="T10" fmla="*/ 0 h 862"/>
                  <a:gd name="T11" fmla="*/ 590 w 590"/>
                  <a:gd name="T12" fmla="*/ 862 h 86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0" h="862">
                    <a:moveTo>
                      <a:pt x="0" y="0"/>
                    </a:moveTo>
                    <a:cubicBezTo>
                      <a:pt x="87" y="41"/>
                      <a:pt x="174" y="83"/>
                      <a:pt x="272" y="227"/>
                    </a:cubicBezTo>
                    <a:cubicBezTo>
                      <a:pt x="370" y="371"/>
                      <a:pt x="480" y="616"/>
                      <a:pt x="590" y="86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4" name="Oval 35"/>
              <p:cNvSpPr>
                <a:spLocks noChangeArrowheads="1"/>
              </p:cNvSpPr>
              <p:nvPr/>
            </p:nvSpPr>
            <p:spPr bwMode="auto">
              <a:xfrm>
                <a:off x="4773" y="1555"/>
                <a:ext cx="252" cy="227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5" name="Freeform 36"/>
              <p:cNvSpPr>
                <a:spLocks/>
              </p:cNvSpPr>
              <p:nvPr/>
            </p:nvSpPr>
            <p:spPr bwMode="auto">
              <a:xfrm flipH="1">
                <a:off x="4655" y="1812"/>
                <a:ext cx="538" cy="152"/>
              </a:xfrm>
              <a:custGeom>
                <a:avLst/>
                <a:gdLst>
                  <a:gd name="T0" fmla="*/ 0 w 1452"/>
                  <a:gd name="T1" fmla="*/ 0 h 454"/>
                  <a:gd name="T2" fmla="*/ 0 w 1452"/>
                  <a:gd name="T3" fmla="*/ 0 h 454"/>
                  <a:gd name="T4" fmla="*/ 0 w 1452"/>
                  <a:gd name="T5" fmla="*/ 0 h 454"/>
                  <a:gd name="T6" fmla="*/ 0 60000 65536"/>
                  <a:gd name="T7" fmla="*/ 0 60000 65536"/>
                  <a:gd name="T8" fmla="*/ 0 60000 65536"/>
                  <a:gd name="T9" fmla="*/ 0 w 1452"/>
                  <a:gd name="T10" fmla="*/ 0 h 454"/>
                  <a:gd name="T11" fmla="*/ 1452 w 1452"/>
                  <a:gd name="T12" fmla="*/ 454 h 4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52" h="454">
                    <a:moveTo>
                      <a:pt x="0" y="454"/>
                    </a:moveTo>
                    <a:cubicBezTo>
                      <a:pt x="310" y="401"/>
                      <a:pt x="620" y="348"/>
                      <a:pt x="862" y="272"/>
                    </a:cubicBezTo>
                    <a:cubicBezTo>
                      <a:pt x="1104" y="196"/>
                      <a:pt x="1278" y="98"/>
                      <a:pt x="1452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6" name="Freeform 37"/>
              <p:cNvSpPr>
                <a:spLocks/>
              </p:cNvSpPr>
              <p:nvPr/>
            </p:nvSpPr>
            <p:spPr bwMode="auto">
              <a:xfrm flipH="1">
                <a:off x="4890" y="1782"/>
                <a:ext cx="118" cy="529"/>
              </a:xfrm>
              <a:custGeom>
                <a:avLst/>
                <a:gdLst>
                  <a:gd name="T0" fmla="*/ 0 w 317"/>
                  <a:gd name="T1" fmla="*/ 0 h 1587"/>
                  <a:gd name="T2" fmla="*/ 0 w 317"/>
                  <a:gd name="T3" fmla="*/ 0 h 1587"/>
                  <a:gd name="T4" fmla="*/ 0 w 317"/>
                  <a:gd name="T5" fmla="*/ 0 h 1587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1587"/>
                  <a:gd name="T11" fmla="*/ 317 w 317"/>
                  <a:gd name="T12" fmla="*/ 1587 h 15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1587">
                    <a:moveTo>
                      <a:pt x="272" y="0"/>
                    </a:moveTo>
                    <a:cubicBezTo>
                      <a:pt x="294" y="162"/>
                      <a:pt x="317" y="325"/>
                      <a:pt x="272" y="589"/>
                    </a:cubicBezTo>
                    <a:cubicBezTo>
                      <a:pt x="227" y="853"/>
                      <a:pt x="113" y="1220"/>
                      <a:pt x="0" y="1587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7" name="Arc 40"/>
              <p:cNvSpPr>
                <a:spLocks/>
              </p:cNvSpPr>
              <p:nvPr/>
            </p:nvSpPr>
            <p:spPr bwMode="auto">
              <a:xfrm rot="13684101" flipV="1">
                <a:off x="3901" y="1457"/>
                <a:ext cx="499" cy="54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4450" cap="rnd">
                <a:solidFill>
                  <a:srgbClr val="FFFF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8" name="Text Box 41"/>
              <p:cNvSpPr txBox="1">
                <a:spLocks noChangeArrowheads="1"/>
              </p:cNvSpPr>
              <p:nvPr/>
            </p:nvSpPr>
            <p:spPr bwMode="auto">
              <a:xfrm>
                <a:off x="2842" y="1570"/>
                <a:ext cx="275" cy="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charset="0"/>
                    <a:ea typeface="ＭＳ Ｐゴシック" pitchFamily="50" charset="-128"/>
                    <a:cs typeface="+mn-cs"/>
                  </a:rPr>
                  <a:t>Ｎ</a:t>
                </a:r>
              </a:p>
            </p:txBody>
          </p:sp>
          <p:sp>
            <p:nvSpPr>
              <p:cNvPr id="29" name="Text Box 43"/>
              <p:cNvSpPr txBox="1">
                <a:spLocks noChangeArrowheads="1"/>
              </p:cNvSpPr>
              <p:nvPr/>
            </p:nvSpPr>
            <p:spPr bwMode="auto">
              <a:xfrm>
                <a:off x="5103" y="1570"/>
                <a:ext cx="275" cy="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charset="0"/>
                    <a:ea typeface="ＭＳ Ｐゴシック" pitchFamily="50" charset="-128"/>
                    <a:cs typeface="+mn-cs"/>
                  </a:rPr>
                  <a:t>Ｎ</a:t>
                </a:r>
              </a:p>
            </p:txBody>
          </p:sp>
        </p:grpSp>
        <p:sp>
          <p:nvSpPr>
            <p:cNvPr id="17" name="Text Box 42"/>
            <p:cNvSpPr txBox="1">
              <a:spLocks noChangeArrowheads="1"/>
            </p:cNvSpPr>
            <p:nvPr/>
          </p:nvSpPr>
          <p:spPr bwMode="auto">
            <a:xfrm>
              <a:off x="3761700" y="779114"/>
              <a:ext cx="486045" cy="434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ＭＳ Ｐゴシック"/>
                  <a:ea typeface="ＭＳ Ｐゴシック"/>
                  <a:cs typeface="+mn-cs"/>
                </a:rPr>
                <a:t>π</a:t>
              </a:r>
            </a:p>
          </p:txBody>
        </p:sp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11002A-E316-4584-B0EF-092D2C5DBC6C}" type="slidenum">
              <a:rPr kumimoji="1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306777" y="5733256"/>
                <a:ext cx="40729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marR="0" lvl="0" indent="-2857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kumimoji="1" lang="ja-JP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𝜋</m:t>
                        </m:r>
                      </m:sub>
                    </m:sSub>
                    <m:r>
                      <a:rPr kumimoji="1" lang="en-US" altLang="ja-JP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/>
                      </a:rPr>
                      <m:t> </m:t>
                    </m:r>
                    <m:r>
                      <a:rPr kumimoji="1" lang="en-US" altLang="ja-JP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≪ </m:t>
                    </m:r>
                    <m:sSub>
                      <m:sSubPr>
                        <m:ctrlPr>
                          <a:rPr kumimoji="1" lang="en-US" altLang="ja-JP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kumimoji="1" lang="en-US" altLang="ja-JP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𝑀</m:t>
                        </m:r>
                      </m:e>
                      <m:sub>
                        <m:r>
                          <a:rPr kumimoji="1" lang="en-US" altLang="ja-JP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𝑁</m:t>
                        </m:r>
                      </m:sub>
                    </m:sSub>
                  </m:oMath>
                </a14:m>
                <a:r>
                  <a:rPr kumimoji="1" lang="en-US" altLang="ja-JP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not explained. </a:t>
                </a:r>
                <a:endPara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77" y="5733256"/>
                <a:ext cx="4072910" cy="461665"/>
              </a:xfrm>
              <a:prstGeom prst="rect">
                <a:avLst/>
              </a:prstGeom>
              <a:blipFill>
                <a:blip r:embed="rId2"/>
                <a:stretch>
                  <a:fillRect l="-1946" t="-10526" r="-1497" b="-2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90FE2BD-A289-4EF9-947E-5D63AF342081}"/>
              </a:ext>
            </a:extLst>
          </p:cNvPr>
          <p:cNvSpPr txBox="1"/>
          <p:nvPr/>
        </p:nvSpPr>
        <p:spPr>
          <a:xfrm>
            <a:off x="22391" y="2596"/>
            <a:ext cx="721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>
                <a:solidFill>
                  <a:srgbClr val="3AF4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II)</a:t>
            </a:r>
            <a:endParaRPr kumimoji="1" lang="ja-JP" altLang="en-US" sz="4000" b="1" dirty="0">
              <a:solidFill>
                <a:srgbClr val="3AF443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22FF7C8-2C9C-4CD0-BD2C-C88472881011}"/>
              </a:ext>
            </a:extLst>
          </p:cNvPr>
          <p:cNvSpPr txBox="1"/>
          <p:nvPr/>
        </p:nvSpPr>
        <p:spPr>
          <a:xfrm>
            <a:off x="306777" y="830915"/>
            <a:ext cx="8304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“Microscopic forces are derived by the exchange of a quantum mechanical particle (quantum)”</a:t>
            </a:r>
            <a:endParaRPr kumimoji="1" lang="ja-JP" altLang="en-US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5334AF-7800-4135-AAA2-E4AF2FC66990}"/>
              </a:ext>
            </a:extLst>
          </p:cNvPr>
          <p:cNvSpPr txBox="1"/>
          <p:nvPr/>
        </p:nvSpPr>
        <p:spPr>
          <a:xfrm>
            <a:off x="12092" y="20771"/>
            <a:ext cx="91534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3200" b="1" u="heavy" dirty="0">
                <a:solidFill>
                  <a:srgbClr val="FF0000"/>
                </a:solidFill>
                <a:uFill>
                  <a:solidFill>
                    <a:srgbClr val="008000"/>
                  </a:solidFill>
                </a:uFill>
              </a:rPr>
              <a:t>“Textbook” </a:t>
            </a:r>
            <a:r>
              <a:rPr kumimoji="1" lang="en-US" altLang="ja-JP" sz="3200" b="1" u="heavy" dirty="0">
                <a:uFill>
                  <a:solidFill>
                    <a:srgbClr val="008000"/>
                  </a:solidFill>
                </a:uFill>
              </a:rPr>
              <a:t>calculation </a:t>
            </a:r>
            <a:r>
              <a:rPr lang="en-US" altLang="ja-JP" sz="3200" b="1" u="heavy" dirty="0">
                <a:uFill>
                  <a:solidFill>
                    <a:srgbClr val="008000"/>
                  </a:solidFill>
                </a:uFill>
              </a:rPr>
              <a:t>leading to </a:t>
            </a:r>
            <a:endParaRPr kumimoji="1" lang="en-US" altLang="ja-JP" sz="3200" b="1" u="heavy" dirty="0">
              <a:uFill>
                <a:solidFill>
                  <a:srgbClr val="008000"/>
                </a:solidFill>
              </a:uFill>
            </a:endParaRPr>
          </a:p>
          <a:p>
            <a:pPr>
              <a:buClr>
                <a:schemeClr val="tx1"/>
              </a:buClr>
            </a:pPr>
            <a:r>
              <a:rPr kumimoji="1" lang="en-US" altLang="ja-JP" sz="3200" b="1" dirty="0">
                <a:uFill>
                  <a:solidFill>
                    <a:srgbClr val="008000"/>
                  </a:solidFill>
                </a:uFill>
              </a:rPr>
              <a:t>                                     </a:t>
            </a:r>
            <a:r>
              <a:rPr kumimoji="1" lang="en-US" altLang="ja-JP" sz="3200" b="1" u="heavy" dirty="0">
                <a:uFill>
                  <a:solidFill>
                    <a:srgbClr val="008000"/>
                  </a:solidFill>
                </a:uFill>
              </a:rPr>
              <a:t>the </a:t>
            </a:r>
            <a:r>
              <a:rPr kumimoji="1" lang="en-US" altLang="ja-JP" sz="3200" b="1" u="heavy" dirty="0">
                <a:solidFill>
                  <a:srgbClr val="FF0000"/>
                </a:solidFill>
                <a:uFill>
                  <a:solidFill>
                    <a:srgbClr val="008000"/>
                  </a:solidFill>
                </a:uFill>
              </a:rPr>
              <a:t>“Yukawa potential”</a:t>
            </a:r>
            <a:endParaRPr kumimoji="1" lang="ja-JP" altLang="en-US" sz="3200" b="1" u="heavy" dirty="0">
              <a:solidFill>
                <a:srgbClr val="FF0000"/>
              </a:solidFill>
              <a:uFill>
                <a:solidFill>
                  <a:srgbClr val="008000"/>
                </a:solidFill>
              </a:u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935564-7BFE-4EB1-A30A-F8AC9142920F}"/>
              </a:ext>
            </a:extLst>
          </p:cNvPr>
          <p:cNvSpPr txBox="1"/>
          <p:nvPr/>
        </p:nvSpPr>
        <p:spPr>
          <a:xfrm>
            <a:off x="1669827" y="709482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2800" dirty="0">
              <a:solidFill>
                <a:srgbClr val="FF0000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2E2A823-FC4F-44DA-99F7-68A44FDB5F76}"/>
              </a:ext>
            </a:extLst>
          </p:cNvPr>
          <p:cNvGrpSpPr/>
          <p:nvPr/>
        </p:nvGrpSpPr>
        <p:grpSpPr>
          <a:xfrm>
            <a:off x="1043608" y="1867280"/>
            <a:ext cx="7502828" cy="2272275"/>
            <a:chOff x="1259036" y="1797744"/>
            <a:chExt cx="6337300" cy="1919288"/>
          </a:xfrm>
        </p:grpSpPr>
        <p:pic>
          <p:nvPicPr>
            <p:cNvPr id="25" name="Picture 51" descr="figure">
              <a:extLst>
                <a:ext uri="{FF2B5EF4-FFF2-40B4-BE49-F238E27FC236}">
                  <a16:creationId xmlns:a16="http://schemas.microsoft.com/office/drawing/2014/main" id="{44E06957-DD34-4875-A7FC-DFA7D87439A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6" y="1797744"/>
              <a:ext cx="6337300" cy="1919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35A0DCF-336A-498D-920E-2681B0903C5C}"/>
                </a:ext>
              </a:extLst>
            </p:cNvPr>
            <p:cNvSpPr txBox="1"/>
            <p:nvPr/>
          </p:nvSpPr>
          <p:spPr>
            <a:xfrm>
              <a:off x="1411153" y="2106504"/>
              <a:ext cx="711112" cy="25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/>
                <a:t>Yukawa</a:t>
              </a:r>
              <a:endParaRPr kumimoji="1" lang="ja-JP" altLang="en-US" sz="1400" dirty="0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77EDE-AEF2-44F7-AC00-B7AAFC89791A}"/>
              </a:ext>
            </a:extLst>
          </p:cNvPr>
          <p:cNvSpPr txBox="1"/>
          <p:nvPr/>
        </p:nvSpPr>
        <p:spPr>
          <a:xfrm>
            <a:off x="430585" y="1311151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canonical quantization</a:t>
            </a:r>
            <a:endParaRPr kumimoji="1" lang="ja-JP" altLang="en-US" sz="2400" dirty="0"/>
          </a:p>
        </p:txBody>
      </p:sp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FEE46786-C7E1-4944-A77B-CEACF638D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50196" y="1377467"/>
            <a:ext cx="1438275" cy="25717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71A4015-5583-46A7-9A87-0C5F6243AE5F}"/>
              </a:ext>
            </a:extLst>
          </p:cNvPr>
          <p:cNvGrpSpPr/>
          <p:nvPr/>
        </p:nvGrpSpPr>
        <p:grpSpPr>
          <a:xfrm>
            <a:off x="725584" y="4322381"/>
            <a:ext cx="7422433" cy="1165135"/>
            <a:chOff x="891208" y="4149080"/>
            <a:chExt cx="7422433" cy="1165135"/>
          </a:xfrm>
        </p:grpSpPr>
        <p:pic>
          <p:nvPicPr>
            <p:cNvPr id="31" name="Picture 43" descr="txp_fig">
              <a:extLst>
                <a:ext uri="{FF2B5EF4-FFF2-40B4-BE49-F238E27FC236}">
                  <a16:creationId xmlns:a16="http://schemas.microsoft.com/office/drawing/2014/main" id="{19FA8259-1353-447A-8C83-9AADD5F7781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081" y="4327629"/>
              <a:ext cx="4206717" cy="9290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5839A2D-68EA-470C-8FF4-1D5880928B84}"/>
                </a:ext>
              </a:extLst>
            </p:cNvPr>
            <p:cNvSpPr txBox="1"/>
            <p:nvPr/>
          </p:nvSpPr>
          <p:spPr>
            <a:xfrm>
              <a:off x="2249160" y="4149080"/>
              <a:ext cx="6064481" cy="59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en-US" altLang="ja-JP" sz="2400" dirty="0"/>
                <a:t>density field of static nucleon distribution</a:t>
              </a:r>
              <a:endParaRPr kumimoji="1" lang="ja-JP" altLang="en-US" sz="24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36E69F5-5F0D-4F4F-92CA-425EFAC51243}"/>
                </a:ext>
              </a:extLst>
            </p:cNvPr>
            <p:cNvSpPr txBox="1"/>
            <p:nvPr/>
          </p:nvSpPr>
          <p:spPr>
            <a:xfrm>
              <a:off x="891208" y="4719629"/>
              <a:ext cx="1394934" cy="5945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en-US" altLang="ja-JP" sz="2400" dirty="0"/>
                <a:t>taken as</a:t>
              </a:r>
              <a:endParaRPr kumimoji="1" lang="ja-JP" altLang="en-US" sz="2400" dirty="0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729B70-1DA0-4946-9E9B-3691F001D17B}"/>
              </a:ext>
            </a:extLst>
          </p:cNvPr>
          <p:cNvSpPr txBox="1"/>
          <p:nvPr/>
        </p:nvSpPr>
        <p:spPr>
          <a:xfrm>
            <a:off x="1046634" y="5707916"/>
            <a:ext cx="6577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compute energy shift of the ground state to the lowest order in perturbation theory</a:t>
            </a:r>
            <a:endParaRPr kumimoji="1" lang="ja-JP" altLang="en-US" sz="2400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02B28657-702C-4DDD-BB20-3933F7834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6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31" name="Picture 11" descr="txp_fig">
            <a:extLst>
              <a:ext uri="{FF2B5EF4-FFF2-40B4-BE49-F238E27FC236}">
                <a16:creationId xmlns:a16="http://schemas.microsoft.com/office/drawing/2014/main" id="{52FF9D52-86B5-4C83-9C03-C08968FC658F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95" y="116632"/>
            <a:ext cx="4922678" cy="152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 Box 24">
            <a:extLst>
              <a:ext uri="{FF2B5EF4-FFF2-40B4-BE49-F238E27FC236}">
                <a16:creationId xmlns:a16="http://schemas.microsoft.com/office/drawing/2014/main" id="{9EEDE4D4-712A-4919-B768-1904F0C5E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564904"/>
            <a:ext cx="37208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u="heavy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result</a:t>
            </a:r>
            <a:r>
              <a:rPr lang="ja-JP" altLang="en-US" sz="240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;  (</a:t>
            </a:r>
            <a:r>
              <a:rPr lang="ja-JP" altLang="en-US" sz="240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　  </a:t>
            </a:r>
            <a:r>
              <a:rPr lang="en-US" altLang="ja-JP" sz="240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retrieved )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1B38ABB-E1EF-4D11-AEC8-4BB05E059F98}"/>
              </a:ext>
            </a:extLst>
          </p:cNvPr>
          <p:cNvGrpSpPr/>
          <p:nvPr/>
        </p:nvGrpSpPr>
        <p:grpSpPr>
          <a:xfrm>
            <a:off x="485674" y="1916832"/>
            <a:ext cx="8406806" cy="428625"/>
            <a:chOff x="579307" y="2615854"/>
            <a:chExt cx="8406806" cy="428625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B1DAC13-C85B-40FD-A889-90951BDDCBB4}"/>
                </a:ext>
              </a:extLst>
            </p:cNvPr>
            <p:cNvSpPr txBox="1"/>
            <p:nvPr/>
          </p:nvSpPr>
          <p:spPr>
            <a:xfrm>
              <a:off x="579307" y="2636912"/>
              <a:ext cx="78341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Here                    and                   : Fourier </a:t>
              </a:r>
              <a:r>
                <a:rPr kumimoji="1" lang="en-US" altLang="ja-JP" sz="2000" dirty="0" err="1"/>
                <a:t>coeff’s</a:t>
              </a:r>
              <a:r>
                <a:rPr kumimoji="1" lang="en-US" altLang="ja-JP" sz="2000" dirty="0"/>
                <a:t> of the operator</a:t>
              </a:r>
              <a:endParaRPr kumimoji="1" lang="ja-JP" altLang="en-US" sz="2000" dirty="0"/>
            </a:p>
          </p:txBody>
        </p:sp>
        <p:pic>
          <p:nvPicPr>
            <p:cNvPr id="18" name="Picture 14" descr="txp_fig">
              <a:extLst>
                <a:ext uri="{FF2B5EF4-FFF2-40B4-BE49-F238E27FC236}">
                  <a16:creationId xmlns:a16="http://schemas.microsoft.com/office/drawing/2014/main" id="{A28F74D5-64A7-4D84-AEBF-1FF2A31AABD2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8595" y="2615854"/>
              <a:ext cx="1231034" cy="428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17" descr="txp_fig">
              <a:extLst>
                <a:ext uri="{FF2B5EF4-FFF2-40B4-BE49-F238E27FC236}">
                  <a16:creationId xmlns:a16="http://schemas.microsoft.com/office/drawing/2014/main" id="{2CEAC2D0-61D2-493F-9B1D-EF08ADC99AA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699" y="2642460"/>
              <a:ext cx="1043420" cy="401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2" descr="txp_fig">
              <a:extLst>
                <a:ext uri="{FF2B5EF4-FFF2-40B4-BE49-F238E27FC236}">
                  <a16:creationId xmlns:a16="http://schemas.microsoft.com/office/drawing/2014/main" id="{04FAF0A8-6433-4EC8-A19E-37E60B2165D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7102" y="2707620"/>
              <a:ext cx="749011" cy="291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\begin{align*}&#10;  \textcolor[rgb]{0.2,0.2,1}{E_{x_1x_2}^{(2)} = -\frac{g^2}{4\pi}c\hslash \frac{e^{-mc|\vec{x}_1-\vec{x}_2|/\hslash}}{|\vec{x}_1-\vec{x}_2|}}&#10;\end{align*}">
            <a:extLst>
              <a:ext uri="{FF2B5EF4-FFF2-40B4-BE49-F238E27FC236}">
                <a16:creationId xmlns:a16="http://schemas.microsoft.com/office/drawing/2014/main" id="{0DED1657-6A6F-40DA-B1E5-0C05CC782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26" y="3180508"/>
            <a:ext cx="4492434" cy="87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4">
            <a:extLst>
              <a:ext uri="{FF2B5EF4-FFF2-40B4-BE49-F238E27FC236}">
                <a16:creationId xmlns:a16="http://schemas.microsoft.com/office/drawing/2014/main" id="{5593933C-F15B-47AC-9D28-09564E1B1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267262"/>
            <a:ext cx="87847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u="heavy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prediction</a:t>
            </a:r>
            <a:r>
              <a:rPr lang="ja-JP" altLang="en-US" sz="240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;   from the interaction range of the nuclear force  </a:t>
            </a:r>
          </a:p>
        </p:txBody>
      </p:sp>
      <p:pic>
        <p:nvPicPr>
          <p:cNvPr id="1032" name="Picture 8" descr="\begin{align*}&#10;  c, \hslash&#10;\end{align*}">
            <a:extLst>
              <a:ext uri="{FF2B5EF4-FFF2-40B4-BE49-F238E27FC236}">
                <a16:creationId xmlns:a16="http://schemas.microsoft.com/office/drawing/2014/main" id="{9DB56E8D-E6CB-4DB1-B792-5B5EE15C9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984" y="2622555"/>
            <a:ext cx="475820" cy="30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E368586-702C-48C5-AFB4-A8F6FA5BD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pic>
        <p:nvPicPr>
          <p:cNvPr id="6" name="Picture 6" descr="\begin{align*}&#10;  &amp;a \sim 1.4[{\rm fm}] = 1.4 \times^{-15}[{\rm m}] \\&#10;  &amp;m = \frac{\hslash}{c a} \\&#10;  &amp;\textcolor[rgb]{1,0,0}{mc^2} \textcolor[rgb]{1,0,0}{= \frac{\hslash c}{a} = \frac{197[{\rm MeV \cdot fm}]}{1.4[{\rm fm}]}&#10;   \approx 140[{\rm MeV}]}&#10;\end{align*}">
            <a:extLst>
              <a:ext uri="{FF2B5EF4-FFF2-40B4-BE49-F238E27FC236}">
                <a16:creationId xmlns:a16="http://schemas.microsoft.com/office/drawing/2014/main" id="{3F8BC0AD-9E24-4247-A6F9-4656EF365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819" y="4842478"/>
            <a:ext cx="5059485" cy="193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0108F5-B43B-43CC-B294-372378B67B51}"/>
              </a:ext>
            </a:extLst>
          </p:cNvPr>
          <p:cNvSpPr txBox="1"/>
          <p:nvPr/>
        </p:nvSpPr>
        <p:spPr>
          <a:xfrm>
            <a:off x="-45058" y="20771"/>
            <a:ext cx="9120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</a:rPr>
              <a:t>Problem of self-energy and UV divergences:</a:t>
            </a:r>
            <a:r>
              <a:rPr kumimoji="1" lang="en-US" altLang="ja-JP" sz="2800" b="1" dirty="0">
                <a:uFill>
                  <a:solidFill>
                    <a:srgbClr val="008000"/>
                  </a:solidFill>
                </a:uFill>
              </a:rPr>
              <a:t>  </a:t>
            </a:r>
            <a:r>
              <a:rPr lang="en-US" altLang="ja-JP" sz="2800" b="1" dirty="0">
                <a:uFill>
                  <a:solidFill>
                    <a:srgbClr val="008000"/>
                  </a:solidFill>
                </a:uFill>
              </a:rPr>
              <a:t>        		</a:t>
            </a: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</a:rPr>
              <a:t>Quantum electrodynamics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D4A608F-D83B-481E-9934-FC56CCB73317}"/>
              </a:ext>
            </a:extLst>
          </p:cNvPr>
          <p:cNvSpPr txBox="1"/>
          <p:nvPr/>
        </p:nvSpPr>
        <p:spPr>
          <a:xfrm>
            <a:off x="574082" y="1703317"/>
            <a:ext cx="73516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electrons &amp; positrons are described by (spinor) fields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an interaction takes place at a definite point in spacetime </a:t>
            </a:r>
            <a:endParaRPr kumimoji="1" lang="ja-JP" altLang="en-US" sz="20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F80920-AE47-4A69-8767-3F96D75C9163}"/>
              </a:ext>
            </a:extLst>
          </p:cNvPr>
          <p:cNvSpPr txBox="1"/>
          <p:nvPr/>
        </p:nvSpPr>
        <p:spPr>
          <a:xfrm>
            <a:off x="683568" y="3045129"/>
            <a:ext cx="8392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⇒  </a:t>
            </a:r>
            <a:r>
              <a:rPr lang="en-US" altLang="ja-JP" sz="2000" dirty="0"/>
              <a:t>exchange of a quantum with arbitrarily large frequencies possible </a:t>
            </a:r>
            <a:endParaRPr kumimoji="1" lang="ja-JP" altLang="en-US" sz="2000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872255D-D552-40D5-A36E-C819FE6DA52C}"/>
              </a:ext>
            </a:extLst>
          </p:cNvPr>
          <p:cNvGrpSpPr/>
          <p:nvPr/>
        </p:nvGrpSpPr>
        <p:grpSpPr>
          <a:xfrm>
            <a:off x="1907704" y="3789040"/>
            <a:ext cx="3823804" cy="2200335"/>
            <a:chOff x="1547664" y="3904329"/>
            <a:chExt cx="3823804" cy="2200335"/>
          </a:xfrm>
        </p:grpSpPr>
        <p:sp>
          <p:nvSpPr>
            <p:cNvPr id="15" name="Line 6">
              <a:extLst>
                <a:ext uri="{FF2B5EF4-FFF2-40B4-BE49-F238E27FC236}">
                  <a16:creationId xmlns:a16="http://schemas.microsoft.com/office/drawing/2014/main" id="{A769319E-282C-4776-8C35-11846CC44E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7492" y="3904329"/>
              <a:ext cx="1657350" cy="180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F7D4FE51-67E5-4318-A61E-B082D24D83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9067" y="4191667"/>
              <a:ext cx="215900" cy="71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30675905-623A-4142-A1BE-53E40AE312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24967" y="4191667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784D4683-035D-4DCD-8743-CB088D1D2BA6}"/>
                </a:ext>
              </a:extLst>
            </p:cNvPr>
            <p:cNvSpPr>
              <a:spLocks/>
            </p:cNvSpPr>
            <p:nvPr/>
          </p:nvSpPr>
          <p:spPr bwMode="auto">
            <a:xfrm rot="1076508" flipH="1" flipV="1">
              <a:off x="3267754" y="4912392"/>
              <a:ext cx="1238250" cy="142875"/>
            </a:xfrm>
            <a:custGeom>
              <a:avLst/>
              <a:gdLst>
                <a:gd name="T0" fmla="*/ 0 w 780"/>
                <a:gd name="T1" fmla="*/ 90 h 90"/>
                <a:gd name="T2" fmla="*/ 66 w 780"/>
                <a:gd name="T3" fmla="*/ 12 h 90"/>
                <a:gd name="T4" fmla="*/ 126 w 780"/>
                <a:gd name="T5" fmla="*/ 66 h 90"/>
                <a:gd name="T6" fmla="*/ 198 w 780"/>
                <a:gd name="T7" fmla="*/ 66 h 90"/>
                <a:gd name="T8" fmla="*/ 246 w 780"/>
                <a:gd name="T9" fmla="*/ 24 h 90"/>
                <a:gd name="T10" fmla="*/ 306 w 780"/>
                <a:gd name="T11" fmla="*/ 66 h 90"/>
                <a:gd name="T12" fmla="*/ 360 w 780"/>
                <a:gd name="T13" fmla="*/ 18 h 90"/>
                <a:gd name="T14" fmla="*/ 426 w 780"/>
                <a:gd name="T15" fmla="*/ 66 h 90"/>
                <a:gd name="T16" fmla="*/ 480 w 780"/>
                <a:gd name="T17" fmla="*/ 18 h 90"/>
                <a:gd name="T18" fmla="*/ 504 w 780"/>
                <a:gd name="T19" fmla="*/ 36 h 90"/>
                <a:gd name="T20" fmla="*/ 540 w 780"/>
                <a:gd name="T21" fmla="*/ 60 h 90"/>
                <a:gd name="T22" fmla="*/ 594 w 780"/>
                <a:gd name="T23" fmla="*/ 6 h 90"/>
                <a:gd name="T24" fmla="*/ 660 w 780"/>
                <a:gd name="T25" fmla="*/ 60 h 90"/>
                <a:gd name="T26" fmla="*/ 720 w 780"/>
                <a:gd name="T27" fmla="*/ 0 h 90"/>
                <a:gd name="T28" fmla="*/ 768 w 780"/>
                <a:gd name="T29" fmla="*/ 42 h 90"/>
                <a:gd name="T30" fmla="*/ 780 w 780"/>
                <a:gd name="T31" fmla="*/ 6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0" h="90">
                  <a:moveTo>
                    <a:pt x="0" y="90"/>
                  </a:moveTo>
                  <a:cubicBezTo>
                    <a:pt x="19" y="66"/>
                    <a:pt x="38" y="21"/>
                    <a:pt x="66" y="12"/>
                  </a:cubicBezTo>
                  <a:cubicBezTo>
                    <a:pt x="94" y="21"/>
                    <a:pt x="101" y="49"/>
                    <a:pt x="126" y="66"/>
                  </a:cubicBezTo>
                  <a:cubicBezTo>
                    <a:pt x="160" y="16"/>
                    <a:pt x="158" y="26"/>
                    <a:pt x="198" y="66"/>
                  </a:cubicBezTo>
                  <a:cubicBezTo>
                    <a:pt x="218" y="53"/>
                    <a:pt x="226" y="37"/>
                    <a:pt x="246" y="24"/>
                  </a:cubicBezTo>
                  <a:cubicBezTo>
                    <a:pt x="280" y="31"/>
                    <a:pt x="287" y="38"/>
                    <a:pt x="306" y="66"/>
                  </a:cubicBezTo>
                  <a:cubicBezTo>
                    <a:pt x="327" y="52"/>
                    <a:pt x="339" y="32"/>
                    <a:pt x="360" y="18"/>
                  </a:cubicBezTo>
                  <a:cubicBezTo>
                    <a:pt x="386" y="39"/>
                    <a:pt x="395" y="58"/>
                    <a:pt x="426" y="66"/>
                  </a:cubicBezTo>
                  <a:cubicBezTo>
                    <a:pt x="441" y="44"/>
                    <a:pt x="458" y="32"/>
                    <a:pt x="480" y="18"/>
                  </a:cubicBezTo>
                  <a:cubicBezTo>
                    <a:pt x="488" y="24"/>
                    <a:pt x="496" y="30"/>
                    <a:pt x="504" y="36"/>
                  </a:cubicBezTo>
                  <a:cubicBezTo>
                    <a:pt x="516" y="44"/>
                    <a:pt x="540" y="60"/>
                    <a:pt x="540" y="60"/>
                  </a:cubicBezTo>
                  <a:cubicBezTo>
                    <a:pt x="557" y="35"/>
                    <a:pt x="567" y="20"/>
                    <a:pt x="594" y="6"/>
                  </a:cubicBezTo>
                  <a:cubicBezTo>
                    <a:pt x="622" y="23"/>
                    <a:pt x="634" y="43"/>
                    <a:pt x="660" y="60"/>
                  </a:cubicBezTo>
                  <a:cubicBezTo>
                    <a:pt x="706" y="1"/>
                    <a:pt x="680" y="13"/>
                    <a:pt x="720" y="0"/>
                  </a:cubicBezTo>
                  <a:cubicBezTo>
                    <a:pt x="754" y="17"/>
                    <a:pt x="739" y="23"/>
                    <a:pt x="768" y="42"/>
                  </a:cubicBezTo>
                  <a:cubicBezTo>
                    <a:pt x="772" y="48"/>
                    <a:pt x="780" y="60"/>
                    <a:pt x="780" y="6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60CDCC2-6801-4D2F-869B-AA8CF5D19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664" y="5704554"/>
              <a:ext cx="114646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30000"/>
                </a:spcBef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electron</a:t>
              </a:r>
              <a:endPara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C5368C05-A1BA-41AD-9421-E9B61A746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1255" y="5111748"/>
              <a:ext cx="10102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30000"/>
                </a:spcBef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photon</a:t>
              </a:r>
              <a:endPara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E133629-D604-45AD-AAE1-9629EF7E8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8</a:t>
            </a:fld>
            <a:endParaRPr lang="en-US" altLang="ja-JP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Line 5">
            <a:extLst>
              <a:ext uri="{FF2B5EF4-FFF2-40B4-BE49-F238E27FC236}">
                <a16:creationId xmlns:a16="http://schemas.microsoft.com/office/drawing/2014/main" id="{8584E943-7712-406F-A2BE-33962AAD14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650" y="3119015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74" name="Line 6">
            <a:extLst>
              <a:ext uri="{FF2B5EF4-FFF2-40B4-BE49-F238E27FC236}">
                <a16:creationId xmlns:a16="http://schemas.microsoft.com/office/drawing/2014/main" id="{D198D372-66C5-416B-BB86-801AD13A0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650" y="3695277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09575" name="Picture 7" descr="txp_fig">
            <a:extLst>
              <a:ext uri="{FF2B5EF4-FFF2-40B4-BE49-F238E27FC236}">
                <a16:creationId xmlns:a16="http://schemas.microsoft.com/office/drawing/2014/main" id="{965EC4F3-0C50-45C1-9AAD-B88BC089A78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2901527"/>
            <a:ext cx="109538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6" name="Picture 8" descr="txp_fig">
            <a:extLst>
              <a:ext uri="{FF2B5EF4-FFF2-40B4-BE49-F238E27FC236}">
                <a16:creationId xmlns:a16="http://schemas.microsoft.com/office/drawing/2014/main" id="{6DAF237A-EEDE-48F8-8B06-937B58FB4915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3766715"/>
            <a:ext cx="2730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577" name="Line 9">
            <a:extLst>
              <a:ext uri="{FF2B5EF4-FFF2-40B4-BE49-F238E27FC236}">
                <a16:creationId xmlns:a16="http://schemas.microsoft.com/office/drawing/2014/main" id="{20822002-FC37-4DA6-9868-186E43FA4A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8050" y="2903115"/>
            <a:ext cx="0" cy="14414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78" name="Line 10">
            <a:extLst>
              <a:ext uri="{FF2B5EF4-FFF2-40B4-BE49-F238E27FC236}">
                <a16:creationId xmlns:a16="http://schemas.microsoft.com/office/drawing/2014/main" id="{E42E6F82-2DE7-4A0F-B835-790B58B6C0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08200" y="3576215"/>
            <a:ext cx="71438" cy="144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79" name="Line 11">
            <a:extLst>
              <a:ext uri="{FF2B5EF4-FFF2-40B4-BE49-F238E27FC236}">
                <a16:creationId xmlns:a16="http://schemas.microsoft.com/office/drawing/2014/main" id="{70714680-4E54-4755-8435-1CDFD2553C6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76463" y="3585740"/>
            <a:ext cx="71437" cy="144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0" name="Rectangle 12">
            <a:extLst>
              <a:ext uri="{FF2B5EF4-FFF2-40B4-BE49-F238E27FC236}">
                <a16:creationId xmlns:a16="http://schemas.microsoft.com/office/drawing/2014/main" id="{BC75C8D8-70CB-4646-8880-93D4F8B72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515" y="4408610"/>
            <a:ext cx="7729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initial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1" name="Rectangle 13">
            <a:extLst>
              <a:ext uri="{FF2B5EF4-FFF2-40B4-BE49-F238E27FC236}">
                <a16:creationId xmlns:a16="http://schemas.microsoft.com/office/drawing/2014/main" id="{F7B0A545-0AC3-4E76-9941-416103D9F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326" y="2530818"/>
            <a:ext cx="649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final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2" name="Line 14">
            <a:extLst>
              <a:ext uri="{FF2B5EF4-FFF2-40B4-BE49-F238E27FC236}">
                <a16:creationId xmlns:a16="http://schemas.microsoft.com/office/drawing/2014/main" id="{3E825853-3BEF-4B2C-80F8-D9A1EDABD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808" y="362384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3" name="Line 15">
            <a:extLst>
              <a:ext uri="{FF2B5EF4-FFF2-40B4-BE49-F238E27FC236}">
                <a16:creationId xmlns:a16="http://schemas.microsoft.com/office/drawing/2014/main" id="{1703D315-564F-4AA4-A27C-CB188EC9C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6683" y="347937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4" name="Line 16">
            <a:extLst>
              <a:ext uri="{FF2B5EF4-FFF2-40B4-BE49-F238E27FC236}">
                <a16:creationId xmlns:a16="http://schemas.microsoft.com/office/drawing/2014/main" id="{37129D8D-2ABE-453C-A1B9-19FA3B057E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1663" y="2903115"/>
            <a:ext cx="0" cy="14414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5" name="Line 17">
            <a:extLst>
              <a:ext uri="{FF2B5EF4-FFF2-40B4-BE49-F238E27FC236}">
                <a16:creationId xmlns:a16="http://schemas.microsoft.com/office/drawing/2014/main" id="{0131C763-49CE-42E2-AA8C-5955A78BC6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1813" y="3576215"/>
            <a:ext cx="71437" cy="144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6" name="Line 18">
            <a:extLst>
              <a:ext uri="{FF2B5EF4-FFF2-40B4-BE49-F238E27FC236}">
                <a16:creationId xmlns:a16="http://schemas.microsoft.com/office/drawing/2014/main" id="{F4F4BFFB-F230-4BA5-8A76-E7A1011287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10075" y="3585740"/>
            <a:ext cx="71438" cy="144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89" name="Freeform 21">
            <a:extLst>
              <a:ext uri="{FF2B5EF4-FFF2-40B4-BE49-F238E27FC236}">
                <a16:creationId xmlns:a16="http://schemas.microsoft.com/office/drawing/2014/main" id="{1D7EA49C-7B9C-48B2-8D66-1DE05BF4BA19}"/>
              </a:ext>
            </a:extLst>
          </p:cNvPr>
          <p:cNvSpPr>
            <a:spLocks/>
          </p:cNvSpPr>
          <p:nvPr/>
        </p:nvSpPr>
        <p:spPr bwMode="auto">
          <a:xfrm>
            <a:off x="4167188" y="3280940"/>
            <a:ext cx="252412" cy="701675"/>
          </a:xfrm>
          <a:custGeom>
            <a:avLst/>
            <a:gdLst>
              <a:gd name="T0" fmla="*/ 159 w 159"/>
              <a:gd name="T1" fmla="*/ 439 h 442"/>
              <a:gd name="T2" fmla="*/ 117 w 159"/>
              <a:gd name="T3" fmla="*/ 433 h 442"/>
              <a:gd name="T4" fmla="*/ 111 w 159"/>
              <a:gd name="T5" fmla="*/ 402 h 442"/>
              <a:gd name="T6" fmla="*/ 92 w 159"/>
              <a:gd name="T7" fmla="*/ 414 h 442"/>
              <a:gd name="T8" fmla="*/ 74 w 159"/>
              <a:gd name="T9" fmla="*/ 421 h 442"/>
              <a:gd name="T10" fmla="*/ 68 w 159"/>
              <a:gd name="T11" fmla="*/ 384 h 442"/>
              <a:gd name="T12" fmla="*/ 38 w 159"/>
              <a:gd name="T13" fmla="*/ 378 h 442"/>
              <a:gd name="T14" fmla="*/ 50 w 159"/>
              <a:gd name="T15" fmla="*/ 342 h 442"/>
              <a:gd name="T16" fmla="*/ 38 w 159"/>
              <a:gd name="T17" fmla="*/ 299 h 442"/>
              <a:gd name="T18" fmla="*/ 20 w 159"/>
              <a:gd name="T19" fmla="*/ 281 h 442"/>
              <a:gd name="T20" fmla="*/ 2 w 159"/>
              <a:gd name="T21" fmla="*/ 275 h 442"/>
              <a:gd name="T22" fmla="*/ 26 w 159"/>
              <a:gd name="T23" fmla="*/ 239 h 442"/>
              <a:gd name="T24" fmla="*/ 14 w 159"/>
              <a:gd name="T25" fmla="*/ 214 h 442"/>
              <a:gd name="T26" fmla="*/ 2 w 159"/>
              <a:gd name="T27" fmla="*/ 196 h 442"/>
              <a:gd name="T28" fmla="*/ 44 w 159"/>
              <a:gd name="T29" fmla="*/ 184 h 442"/>
              <a:gd name="T30" fmla="*/ 50 w 159"/>
              <a:gd name="T31" fmla="*/ 123 h 442"/>
              <a:gd name="T32" fmla="*/ 20 w 159"/>
              <a:gd name="T33" fmla="*/ 75 h 442"/>
              <a:gd name="T34" fmla="*/ 80 w 159"/>
              <a:gd name="T35" fmla="*/ 63 h 442"/>
              <a:gd name="T36" fmla="*/ 68 w 159"/>
              <a:gd name="T37" fmla="*/ 26 h 442"/>
              <a:gd name="T38" fmla="*/ 105 w 159"/>
              <a:gd name="T39" fmla="*/ 20 h 442"/>
              <a:gd name="T40" fmla="*/ 117 w 159"/>
              <a:gd name="T41" fmla="*/ 2 h 442"/>
              <a:gd name="T42" fmla="*/ 153 w 159"/>
              <a:gd name="T43" fmla="*/ 1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442">
                <a:moveTo>
                  <a:pt x="159" y="439"/>
                </a:moveTo>
                <a:cubicBezTo>
                  <a:pt x="145" y="437"/>
                  <a:pt x="128" y="442"/>
                  <a:pt x="117" y="433"/>
                </a:cubicBezTo>
                <a:cubicBezTo>
                  <a:pt x="109" y="427"/>
                  <a:pt x="119" y="408"/>
                  <a:pt x="111" y="402"/>
                </a:cubicBezTo>
                <a:cubicBezTo>
                  <a:pt x="105" y="397"/>
                  <a:pt x="99" y="411"/>
                  <a:pt x="92" y="414"/>
                </a:cubicBezTo>
                <a:cubicBezTo>
                  <a:pt x="86" y="417"/>
                  <a:pt x="80" y="419"/>
                  <a:pt x="74" y="421"/>
                </a:cubicBezTo>
                <a:cubicBezTo>
                  <a:pt x="72" y="409"/>
                  <a:pt x="76" y="394"/>
                  <a:pt x="68" y="384"/>
                </a:cubicBezTo>
                <a:cubicBezTo>
                  <a:pt x="61" y="376"/>
                  <a:pt x="42" y="387"/>
                  <a:pt x="38" y="378"/>
                </a:cubicBezTo>
                <a:cubicBezTo>
                  <a:pt x="33" y="366"/>
                  <a:pt x="50" y="342"/>
                  <a:pt x="50" y="342"/>
                </a:cubicBezTo>
                <a:cubicBezTo>
                  <a:pt x="20" y="322"/>
                  <a:pt x="10" y="327"/>
                  <a:pt x="38" y="299"/>
                </a:cubicBezTo>
                <a:cubicBezTo>
                  <a:pt x="32" y="293"/>
                  <a:pt x="27" y="286"/>
                  <a:pt x="20" y="281"/>
                </a:cubicBezTo>
                <a:cubicBezTo>
                  <a:pt x="15" y="277"/>
                  <a:pt x="1" y="281"/>
                  <a:pt x="2" y="275"/>
                </a:cubicBezTo>
                <a:cubicBezTo>
                  <a:pt x="4" y="261"/>
                  <a:pt x="26" y="239"/>
                  <a:pt x="26" y="239"/>
                </a:cubicBezTo>
                <a:cubicBezTo>
                  <a:pt x="22" y="231"/>
                  <a:pt x="19" y="222"/>
                  <a:pt x="14" y="214"/>
                </a:cubicBezTo>
                <a:cubicBezTo>
                  <a:pt x="10" y="208"/>
                  <a:pt x="0" y="203"/>
                  <a:pt x="2" y="196"/>
                </a:cubicBezTo>
                <a:cubicBezTo>
                  <a:pt x="3" y="194"/>
                  <a:pt x="32" y="187"/>
                  <a:pt x="44" y="184"/>
                </a:cubicBezTo>
                <a:cubicBezTo>
                  <a:pt x="34" y="155"/>
                  <a:pt x="6" y="138"/>
                  <a:pt x="50" y="123"/>
                </a:cubicBezTo>
                <a:cubicBezTo>
                  <a:pt x="36" y="80"/>
                  <a:pt x="49" y="94"/>
                  <a:pt x="20" y="75"/>
                </a:cubicBezTo>
                <a:cubicBezTo>
                  <a:pt x="39" y="69"/>
                  <a:pt x="68" y="80"/>
                  <a:pt x="80" y="63"/>
                </a:cubicBezTo>
                <a:cubicBezTo>
                  <a:pt x="87" y="52"/>
                  <a:pt x="68" y="26"/>
                  <a:pt x="68" y="26"/>
                </a:cubicBezTo>
                <a:cubicBezTo>
                  <a:pt x="80" y="24"/>
                  <a:pt x="94" y="25"/>
                  <a:pt x="105" y="20"/>
                </a:cubicBezTo>
                <a:cubicBezTo>
                  <a:pt x="111" y="17"/>
                  <a:pt x="110" y="3"/>
                  <a:pt x="117" y="2"/>
                </a:cubicBezTo>
                <a:cubicBezTo>
                  <a:pt x="130" y="0"/>
                  <a:pt x="153" y="14"/>
                  <a:pt x="153" y="1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0" name="Line 22">
            <a:extLst>
              <a:ext uri="{FF2B5EF4-FFF2-40B4-BE49-F238E27FC236}">
                <a16:creationId xmlns:a16="http://schemas.microsoft.com/office/drawing/2014/main" id="{92A7FCF5-FC89-4B5D-9EB0-61357F9B76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54763" y="2903115"/>
            <a:ext cx="0" cy="14414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1" name="Line 23">
            <a:extLst>
              <a:ext uri="{FF2B5EF4-FFF2-40B4-BE49-F238E27FC236}">
                <a16:creationId xmlns:a16="http://schemas.microsoft.com/office/drawing/2014/main" id="{755739DE-3C40-49FF-977F-56F1F7BA99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84913" y="3576215"/>
            <a:ext cx="71437" cy="144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2" name="Line 24">
            <a:extLst>
              <a:ext uri="{FF2B5EF4-FFF2-40B4-BE49-F238E27FC236}">
                <a16:creationId xmlns:a16="http://schemas.microsoft.com/office/drawing/2014/main" id="{BE415422-6E70-4C6F-A90E-46D42D262B3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53175" y="3585740"/>
            <a:ext cx="71438" cy="144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5" name="Freeform 27">
            <a:extLst>
              <a:ext uri="{FF2B5EF4-FFF2-40B4-BE49-F238E27FC236}">
                <a16:creationId xmlns:a16="http://schemas.microsoft.com/office/drawing/2014/main" id="{A978CDAD-C96A-4CB6-AA1B-3940E110CA74}"/>
              </a:ext>
            </a:extLst>
          </p:cNvPr>
          <p:cNvSpPr>
            <a:spLocks/>
          </p:cNvSpPr>
          <p:nvPr/>
        </p:nvSpPr>
        <p:spPr bwMode="auto">
          <a:xfrm>
            <a:off x="6091238" y="3417465"/>
            <a:ext cx="252412" cy="701675"/>
          </a:xfrm>
          <a:custGeom>
            <a:avLst/>
            <a:gdLst>
              <a:gd name="T0" fmla="*/ 159 w 159"/>
              <a:gd name="T1" fmla="*/ 439 h 442"/>
              <a:gd name="T2" fmla="*/ 117 w 159"/>
              <a:gd name="T3" fmla="*/ 433 h 442"/>
              <a:gd name="T4" fmla="*/ 111 w 159"/>
              <a:gd name="T5" fmla="*/ 402 h 442"/>
              <a:gd name="T6" fmla="*/ 92 w 159"/>
              <a:gd name="T7" fmla="*/ 414 h 442"/>
              <a:gd name="T8" fmla="*/ 74 w 159"/>
              <a:gd name="T9" fmla="*/ 421 h 442"/>
              <a:gd name="T10" fmla="*/ 68 w 159"/>
              <a:gd name="T11" fmla="*/ 384 h 442"/>
              <a:gd name="T12" fmla="*/ 38 w 159"/>
              <a:gd name="T13" fmla="*/ 378 h 442"/>
              <a:gd name="T14" fmla="*/ 50 w 159"/>
              <a:gd name="T15" fmla="*/ 342 h 442"/>
              <a:gd name="T16" fmla="*/ 38 w 159"/>
              <a:gd name="T17" fmla="*/ 299 h 442"/>
              <a:gd name="T18" fmla="*/ 20 w 159"/>
              <a:gd name="T19" fmla="*/ 281 h 442"/>
              <a:gd name="T20" fmla="*/ 2 w 159"/>
              <a:gd name="T21" fmla="*/ 275 h 442"/>
              <a:gd name="T22" fmla="*/ 26 w 159"/>
              <a:gd name="T23" fmla="*/ 239 h 442"/>
              <a:gd name="T24" fmla="*/ 14 w 159"/>
              <a:gd name="T25" fmla="*/ 214 h 442"/>
              <a:gd name="T26" fmla="*/ 2 w 159"/>
              <a:gd name="T27" fmla="*/ 196 h 442"/>
              <a:gd name="T28" fmla="*/ 44 w 159"/>
              <a:gd name="T29" fmla="*/ 184 h 442"/>
              <a:gd name="T30" fmla="*/ 50 w 159"/>
              <a:gd name="T31" fmla="*/ 123 h 442"/>
              <a:gd name="T32" fmla="*/ 20 w 159"/>
              <a:gd name="T33" fmla="*/ 75 h 442"/>
              <a:gd name="T34" fmla="*/ 80 w 159"/>
              <a:gd name="T35" fmla="*/ 63 h 442"/>
              <a:gd name="T36" fmla="*/ 68 w 159"/>
              <a:gd name="T37" fmla="*/ 26 h 442"/>
              <a:gd name="T38" fmla="*/ 105 w 159"/>
              <a:gd name="T39" fmla="*/ 20 h 442"/>
              <a:gd name="T40" fmla="*/ 117 w 159"/>
              <a:gd name="T41" fmla="*/ 2 h 442"/>
              <a:gd name="T42" fmla="*/ 153 w 159"/>
              <a:gd name="T43" fmla="*/ 1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442">
                <a:moveTo>
                  <a:pt x="159" y="439"/>
                </a:moveTo>
                <a:cubicBezTo>
                  <a:pt x="145" y="437"/>
                  <a:pt x="128" y="442"/>
                  <a:pt x="117" y="433"/>
                </a:cubicBezTo>
                <a:cubicBezTo>
                  <a:pt x="109" y="427"/>
                  <a:pt x="119" y="408"/>
                  <a:pt x="111" y="402"/>
                </a:cubicBezTo>
                <a:cubicBezTo>
                  <a:pt x="105" y="397"/>
                  <a:pt x="99" y="411"/>
                  <a:pt x="92" y="414"/>
                </a:cubicBezTo>
                <a:cubicBezTo>
                  <a:pt x="86" y="417"/>
                  <a:pt x="80" y="419"/>
                  <a:pt x="74" y="421"/>
                </a:cubicBezTo>
                <a:cubicBezTo>
                  <a:pt x="72" y="409"/>
                  <a:pt x="76" y="394"/>
                  <a:pt x="68" y="384"/>
                </a:cubicBezTo>
                <a:cubicBezTo>
                  <a:pt x="61" y="376"/>
                  <a:pt x="42" y="387"/>
                  <a:pt x="38" y="378"/>
                </a:cubicBezTo>
                <a:cubicBezTo>
                  <a:pt x="33" y="366"/>
                  <a:pt x="50" y="342"/>
                  <a:pt x="50" y="342"/>
                </a:cubicBezTo>
                <a:cubicBezTo>
                  <a:pt x="20" y="322"/>
                  <a:pt x="10" y="327"/>
                  <a:pt x="38" y="299"/>
                </a:cubicBezTo>
                <a:cubicBezTo>
                  <a:pt x="32" y="293"/>
                  <a:pt x="27" y="286"/>
                  <a:pt x="20" y="281"/>
                </a:cubicBezTo>
                <a:cubicBezTo>
                  <a:pt x="15" y="277"/>
                  <a:pt x="1" y="281"/>
                  <a:pt x="2" y="275"/>
                </a:cubicBezTo>
                <a:cubicBezTo>
                  <a:pt x="4" y="261"/>
                  <a:pt x="26" y="239"/>
                  <a:pt x="26" y="239"/>
                </a:cubicBezTo>
                <a:cubicBezTo>
                  <a:pt x="22" y="231"/>
                  <a:pt x="19" y="222"/>
                  <a:pt x="14" y="214"/>
                </a:cubicBezTo>
                <a:cubicBezTo>
                  <a:pt x="10" y="208"/>
                  <a:pt x="0" y="203"/>
                  <a:pt x="2" y="196"/>
                </a:cubicBezTo>
                <a:cubicBezTo>
                  <a:pt x="3" y="194"/>
                  <a:pt x="32" y="187"/>
                  <a:pt x="44" y="184"/>
                </a:cubicBezTo>
                <a:cubicBezTo>
                  <a:pt x="34" y="155"/>
                  <a:pt x="6" y="138"/>
                  <a:pt x="50" y="123"/>
                </a:cubicBezTo>
                <a:cubicBezTo>
                  <a:pt x="36" y="80"/>
                  <a:pt x="49" y="94"/>
                  <a:pt x="20" y="75"/>
                </a:cubicBezTo>
                <a:cubicBezTo>
                  <a:pt x="39" y="69"/>
                  <a:pt x="68" y="80"/>
                  <a:pt x="80" y="63"/>
                </a:cubicBezTo>
                <a:cubicBezTo>
                  <a:pt x="87" y="52"/>
                  <a:pt x="68" y="26"/>
                  <a:pt x="68" y="26"/>
                </a:cubicBezTo>
                <a:cubicBezTo>
                  <a:pt x="80" y="24"/>
                  <a:pt x="94" y="25"/>
                  <a:pt x="105" y="20"/>
                </a:cubicBezTo>
                <a:cubicBezTo>
                  <a:pt x="111" y="17"/>
                  <a:pt x="110" y="3"/>
                  <a:pt x="117" y="2"/>
                </a:cubicBezTo>
                <a:cubicBezTo>
                  <a:pt x="130" y="0"/>
                  <a:pt x="153" y="14"/>
                  <a:pt x="153" y="1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6" name="Freeform 28">
            <a:extLst>
              <a:ext uri="{FF2B5EF4-FFF2-40B4-BE49-F238E27FC236}">
                <a16:creationId xmlns:a16="http://schemas.microsoft.com/office/drawing/2014/main" id="{5A70B398-5326-41A6-B4B7-4C852C0AD498}"/>
              </a:ext>
            </a:extLst>
          </p:cNvPr>
          <p:cNvSpPr>
            <a:spLocks/>
          </p:cNvSpPr>
          <p:nvPr/>
        </p:nvSpPr>
        <p:spPr bwMode="auto">
          <a:xfrm flipV="1">
            <a:off x="6086475" y="3130127"/>
            <a:ext cx="252413" cy="701675"/>
          </a:xfrm>
          <a:custGeom>
            <a:avLst/>
            <a:gdLst>
              <a:gd name="T0" fmla="*/ 159 w 159"/>
              <a:gd name="T1" fmla="*/ 439 h 442"/>
              <a:gd name="T2" fmla="*/ 117 w 159"/>
              <a:gd name="T3" fmla="*/ 433 h 442"/>
              <a:gd name="T4" fmla="*/ 111 w 159"/>
              <a:gd name="T5" fmla="*/ 402 h 442"/>
              <a:gd name="T6" fmla="*/ 92 w 159"/>
              <a:gd name="T7" fmla="*/ 414 h 442"/>
              <a:gd name="T8" fmla="*/ 74 w 159"/>
              <a:gd name="T9" fmla="*/ 421 h 442"/>
              <a:gd name="T10" fmla="*/ 68 w 159"/>
              <a:gd name="T11" fmla="*/ 384 h 442"/>
              <a:gd name="T12" fmla="*/ 38 w 159"/>
              <a:gd name="T13" fmla="*/ 378 h 442"/>
              <a:gd name="T14" fmla="*/ 50 w 159"/>
              <a:gd name="T15" fmla="*/ 342 h 442"/>
              <a:gd name="T16" fmla="*/ 38 w 159"/>
              <a:gd name="T17" fmla="*/ 299 h 442"/>
              <a:gd name="T18" fmla="*/ 20 w 159"/>
              <a:gd name="T19" fmla="*/ 281 h 442"/>
              <a:gd name="T20" fmla="*/ 2 w 159"/>
              <a:gd name="T21" fmla="*/ 275 h 442"/>
              <a:gd name="T22" fmla="*/ 26 w 159"/>
              <a:gd name="T23" fmla="*/ 239 h 442"/>
              <a:gd name="T24" fmla="*/ 14 w 159"/>
              <a:gd name="T25" fmla="*/ 214 h 442"/>
              <a:gd name="T26" fmla="*/ 2 w 159"/>
              <a:gd name="T27" fmla="*/ 196 h 442"/>
              <a:gd name="T28" fmla="*/ 44 w 159"/>
              <a:gd name="T29" fmla="*/ 184 h 442"/>
              <a:gd name="T30" fmla="*/ 50 w 159"/>
              <a:gd name="T31" fmla="*/ 123 h 442"/>
              <a:gd name="T32" fmla="*/ 20 w 159"/>
              <a:gd name="T33" fmla="*/ 75 h 442"/>
              <a:gd name="T34" fmla="*/ 80 w 159"/>
              <a:gd name="T35" fmla="*/ 63 h 442"/>
              <a:gd name="T36" fmla="*/ 68 w 159"/>
              <a:gd name="T37" fmla="*/ 26 h 442"/>
              <a:gd name="T38" fmla="*/ 105 w 159"/>
              <a:gd name="T39" fmla="*/ 20 h 442"/>
              <a:gd name="T40" fmla="*/ 117 w 159"/>
              <a:gd name="T41" fmla="*/ 2 h 442"/>
              <a:gd name="T42" fmla="*/ 153 w 159"/>
              <a:gd name="T43" fmla="*/ 1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442">
                <a:moveTo>
                  <a:pt x="159" y="439"/>
                </a:moveTo>
                <a:cubicBezTo>
                  <a:pt x="145" y="437"/>
                  <a:pt x="128" y="442"/>
                  <a:pt x="117" y="433"/>
                </a:cubicBezTo>
                <a:cubicBezTo>
                  <a:pt x="109" y="427"/>
                  <a:pt x="119" y="408"/>
                  <a:pt x="111" y="402"/>
                </a:cubicBezTo>
                <a:cubicBezTo>
                  <a:pt x="105" y="397"/>
                  <a:pt x="99" y="411"/>
                  <a:pt x="92" y="414"/>
                </a:cubicBezTo>
                <a:cubicBezTo>
                  <a:pt x="86" y="417"/>
                  <a:pt x="80" y="419"/>
                  <a:pt x="74" y="421"/>
                </a:cubicBezTo>
                <a:cubicBezTo>
                  <a:pt x="72" y="409"/>
                  <a:pt x="76" y="394"/>
                  <a:pt x="68" y="384"/>
                </a:cubicBezTo>
                <a:cubicBezTo>
                  <a:pt x="61" y="376"/>
                  <a:pt x="42" y="387"/>
                  <a:pt x="38" y="378"/>
                </a:cubicBezTo>
                <a:cubicBezTo>
                  <a:pt x="33" y="366"/>
                  <a:pt x="50" y="342"/>
                  <a:pt x="50" y="342"/>
                </a:cubicBezTo>
                <a:cubicBezTo>
                  <a:pt x="20" y="322"/>
                  <a:pt x="10" y="327"/>
                  <a:pt x="38" y="299"/>
                </a:cubicBezTo>
                <a:cubicBezTo>
                  <a:pt x="32" y="293"/>
                  <a:pt x="27" y="286"/>
                  <a:pt x="20" y="281"/>
                </a:cubicBezTo>
                <a:cubicBezTo>
                  <a:pt x="15" y="277"/>
                  <a:pt x="1" y="281"/>
                  <a:pt x="2" y="275"/>
                </a:cubicBezTo>
                <a:cubicBezTo>
                  <a:pt x="4" y="261"/>
                  <a:pt x="26" y="239"/>
                  <a:pt x="26" y="239"/>
                </a:cubicBezTo>
                <a:cubicBezTo>
                  <a:pt x="22" y="231"/>
                  <a:pt x="19" y="222"/>
                  <a:pt x="14" y="214"/>
                </a:cubicBezTo>
                <a:cubicBezTo>
                  <a:pt x="10" y="208"/>
                  <a:pt x="0" y="203"/>
                  <a:pt x="2" y="196"/>
                </a:cubicBezTo>
                <a:cubicBezTo>
                  <a:pt x="3" y="194"/>
                  <a:pt x="32" y="187"/>
                  <a:pt x="44" y="184"/>
                </a:cubicBezTo>
                <a:cubicBezTo>
                  <a:pt x="34" y="155"/>
                  <a:pt x="6" y="138"/>
                  <a:pt x="50" y="123"/>
                </a:cubicBezTo>
                <a:cubicBezTo>
                  <a:pt x="36" y="80"/>
                  <a:pt x="49" y="94"/>
                  <a:pt x="20" y="75"/>
                </a:cubicBezTo>
                <a:cubicBezTo>
                  <a:pt x="39" y="69"/>
                  <a:pt x="68" y="80"/>
                  <a:pt x="80" y="63"/>
                </a:cubicBezTo>
                <a:cubicBezTo>
                  <a:pt x="87" y="52"/>
                  <a:pt x="68" y="26"/>
                  <a:pt x="68" y="26"/>
                </a:cubicBezTo>
                <a:cubicBezTo>
                  <a:pt x="80" y="24"/>
                  <a:pt x="94" y="25"/>
                  <a:pt x="105" y="20"/>
                </a:cubicBezTo>
                <a:cubicBezTo>
                  <a:pt x="111" y="17"/>
                  <a:pt x="110" y="3"/>
                  <a:pt x="117" y="2"/>
                </a:cubicBezTo>
                <a:cubicBezTo>
                  <a:pt x="130" y="0"/>
                  <a:pt x="153" y="14"/>
                  <a:pt x="153" y="1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7" name="Rectangle 29">
            <a:extLst>
              <a:ext uri="{FF2B5EF4-FFF2-40B4-BE49-F238E27FC236}">
                <a16:creationId xmlns:a16="http://schemas.microsoft.com/office/drawing/2014/main" id="{C1D969D1-7B6B-4C10-8252-3C05A5FF5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739" y="3100295"/>
            <a:ext cx="9300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sz="1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photon</a:t>
            </a:r>
            <a:endParaRPr lang="ja-JP" altLang="en-US" sz="1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8" name="Line 30">
            <a:extLst>
              <a:ext uri="{FF2B5EF4-FFF2-40B4-BE49-F238E27FC236}">
                <a16:creationId xmlns:a16="http://schemas.microsoft.com/office/drawing/2014/main" id="{54C09B95-A05B-42E2-A550-19D7A867A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6850" y="3623840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599" name="Line 31">
            <a:extLst>
              <a:ext uri="{FF2B5EF4-FFF2-40B4-BE49-F238E27FC236}">
                <a16:creationId xmlns:a16="http://schemas.microsoft.com/office/drawing/2014/main" id="{DD050BA3-1DB1-4B3D-A814-D61F0DAA4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9725" y="347937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600" name="Line 32">
            <a:extLst>
              <a:ext uri="{FF2B5EF4-FFF2-40B4-BE49-F238E27FC236}">
                <a16:creationId xmlns:a16="http://schemas.microsoft.com/office/drawing/2014/main" id="{699FE103-46BD-4423-B6E8-BA19E223A3D1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9100" y="3634952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601" name="Line 33">
            <a:extLst>
              <a:ext uri="{FF2B5EF4-FFF2-40B4-BE49-F238E27FC236}">
                <a16:creationId xmlns:a16="http://schemas.microsoft.com/office/drawing/2014/main" id="{68900D0B-CA3C-4B46-A1FE-AB758C9C1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11975" y="349049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602" name="Rectangle 34">
            <a:extLst>
              <a:ext uri="{FF2B5EF4-FFF2-40B4-BE49-F238E27FC236}">
                <a16:creationId xmlns:a16="http://schemas.microsoft.com/office/drawing/2014/main" id="{F0413681-F0C0-44F0-BC85-CD849A47F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4788" y="3473122"/>
            <a:ext cx="8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ja-JP" altLang="en-US" sz="1800">
                <a:latin typeface="游ゴシック" panose="020B0400000000000000" pitchFamily="50" charset="-128"/>
                <a:ea typeface="游ゴシック" panose="020B0400000000000000" pitchFamily="50" charset="-128"/>
              </a:rPr>
              <a:t>・・・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603" name="Rectangle 35">
                <a:extLst>
                  <a:ext uri="{FF2B5EF4-FFF2-40B4-BE49-F238E27FC236}">
                    <a16:creationId xmlns:a16="http://schemas.microsoft.com/office/drawing/2014/main" id="{D54DD59A-0674-44F5-9006-BE5BD9ABD5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7375" y="5182765"/>
                <a:ext cx="167385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30000"/>
                  </a:spcBef>
                </a:pPr>
                <a:r>
                  <a:rPr lang="en-US" altLang="ja-JP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UV </a:t>
                </a:r>
                <a14:m>
                  <m:oMath xmlns:m="http://schemas.openxmlformats.org/officeDocument/2006/math">
                    <m:r>
                      <a:rPr lang="ja-JP" altLang="en-US" i="1" dirty="0" smtClean="0">
                        <a:latin typeface="Cambria Math" panose="02040503050406030204" pitchFamily="18" charset="0"/>
                        <a:ea typeface="游ゴシック" panose="020B0400000000000000" pitchFamily="50" charset="-128"/>
                      </a:rPr>
                      <m:t>∞</m:t>
                    </m:r>
                  </m:oMath>
                </a14:m>
                <a:r>
                  <a:rPr lang="ja-JP" altLang="en-US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</a:t>
                </a:r>
                <a:r>
                  <a:rPr lang="en-US" altLang="ja-JP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present</a:t>
                </a:r>
                <a:endParaRPr lang="ja-JP" altLang="en-US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mc:Choice>
        <mc:Fallback xmlns="">
          <p:sp>
            <p:nvSpPr>
              <p:cNvPr id="109603" name="Rectangle 35">
                <a:extLst>
                  <a:ext uri="{FF2B5EF4-FFF2-40B4-BE49-F238E27FC236}">
                    <a16:creationId xmlns:a16="http://schemas.microsoft.com/office/drawing/2014/main" id="{D54DD59A-0674-44F5-9006-BE5BD9ABD5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7375" y="5182765"/>
                <a:ext cx="1673856" cy="369332"/>
              </a:xfrm>
              <a:prstGeom prst="rect">
                <a:avLst/>
              </a:prstGeom>
              <a:blipFill>
                <a:blip r:embed="rId7"/>
                <a:stretch>
                  <a:fillRect l="-2909" t="-6557" r="-364" b="-2623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604" name="Freeform 36">
            <a:extLst>
              <a:ext uri="{FF2B5EF4-FFF2-40B4-BE49-F238E27FC236}">
                <a16:creationId xmlns:a16="http://schemas.microsoft.com/office/drawing/2014/main" id="{9621837B-938C-445B-8F2E-C5D70AF989F3}"/>
              </a:ext>
            </a:extLst>
          </p:cNvPr>
          <p:cNvSpPr>
            <a:spLocks/>
          </p:cNvSpPr>
          <p:nvPr/>
        </p:nvSpPr>
        <p:spPr bwMode="auto">
          <a:xfrm>
            <a:off x="3548063" y="3984202"/>
            <a:ext cx="863600" cy="1295400"/>
          </a:xfrm>
          <a:custGeom>
            <a:avLst/>
            <a:gdLst>
              <a:gd name="T0" fmla="*/ 544 w 544"/>
              <a:gd name="T1" fmla="*/ 816 h 816"/>
              <a:gd name="T2" fmla="*/ 45 w 544"/>
              <a:gd name="T3" fmla="*/ 317 h 816"/>
              <a:gd name="T4" fmla="*/ 271 w 544"/>
              <a:gd name="T5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4" h="816">
                <a:moveTo>
                  <a:pt x="544" y="816"/>
                </a:moveTo>
                <a:cubicBezTo>
                  <a:pt x="317" y="634"/>
                  <a:pt x="90" y="453"/>
                  <a:pt x="45" y="317"/>
                </a:cubicBezTo>
                <a:cubicBezTo>
                  <a:pt x="0" y="181"/>
                  <a:pt x="233" y="53"/>
                  <a:pt x="271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605" name="Freeform 37">
            <a:extLst>
              <a:ext uri="{FF2B5EF4-FFF2-40B4-BE49-F238E27FC236}">
                <a16:creationId xmlns:a16="http://schemas.microsoft.com/office/drawing/2014/main" id="{220A29F2-D688-4FDE-B86F-F0551938EC47}"/>
              </a:ext>
            </a:extLst>
          </p:cNvPr>
          <p:cNvSpPr>
            <a:spLocks/>
          </p:cNvSpPr>
          <p:nvPr/>
        </p:nvSpPr>
        <p:spPr bwMode="auto">
          <a:xfrm>
            <a:off x="5562600" y="3996902"/>
            <a:ext cx="484188" cy="1211263"/>
          </a:xfrm>
          <a:custGeom>
            <a:avLst/>
            <a:gdLst>
              <a:gd name="T0" fmla="*/ 0 w 408"/>
              <a:gd name="T1" fmla="*/ 590 h 590"/>
              <a:gd name="T2" fmla="*/ 408 w 408"/>
              <a:gd name="T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08" h="590">
                <a:moveTo>
                  <a:pt x="0" y="590"/>
                </a:moveTo>
                <a:cubicBezTo>
                  <a:pt x="170" y="344"/>
                  <a:pt x="340" y="98"/>
                  <a:pt x="40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09607" name="Group 39">
            <a:extLst>
              <a:ext uri="{FF2B5EF4-FFF2-40B4-BE49-F238E27FC236}">
                <a16:creationId xmlns:a16="http://schemas.microsoft.com/office/drawing/2014/main" id="{4CF60573-151B-4BDF-BF88-352B2EF7946D}"/>
              </a:ext>
            </a:extLst>
          </p:cNvPr>
          <p:cNvGrpSpPr>
            <a:grpSpLocks/>
          </p:cNvGrpSpPr>
          <p:nvPr/>
        </p:nvGrpSpPr>
        <p:grpSpPr bwMode="auto">
          <a:xfrm>
            <a:off x="3894138" y="3969915"/>
            <a:ext cx="1009650" cy="0"/>
            <a:chOff x="702" y="2886"/>
            <a:chExt cx="636" cy="0"/>
          </a:xfrm>
        </p:grpSpPr>
        <p:sp>
          <p:nvSpPr>
            <p:cNvPr id="109608" name="Line 40">
              <a:extLst>
                <a:ext uri="{FF2B5EF4-FFF2-40B4-BE49-F238E27FC236}">
                  <a16:creationId xmlns:a16="http://schemas.microsoft.com/office/drawing/2014/main" id="{0829F118-93EA-41FB-BDE7-7170D4735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2" y="2886"/>
              <a:ext cx="590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09609" name="Line 41">
              <a:extLst>
                <a:ext uri="{FF2B5EF4-FFF2-40B4-BE49-F238E27FC236}">
                  <a16:creationId xmlns:a16="http://schemas.microsoft.com/office/drawing/2014/main" id="{CB172E0E-7929-43F0-9541-C78F54BDC11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959907">
              <a:off x="748" y="2886"/>
              <a:ext cx="590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109610" name="Oval 42">
            <a:extLst>
              <a:ext uri="{FF2B5EF4-FFF2-40B4-BE49-F238E27FC236}">
                <a16:creationId xmlns:a16="http://schemas.microsoft.com/office/drawing/2014/main" id="{45A71A06-791C-4E7F-A27E-00F3722D9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738" y="3946102"/>
            <a:ext cx="71437" cy="730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612" name="Rectangle 44">
            <a:extLst>
              <a:ext uri="{FF2B5EF4-FFF2-40B4-BE49-F238E27FC236}">
                <a16:creationId xmlns:a16="http://schemas.microsoft.com/office/drawing/2014/main" id="{167FBC1B-3145-47D3-B89B-57B98F604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865" y="3060277"/>
            <a:ext cx="5372274" cy="1152525"/>
          </a:xfrm>
          <a:prstGeom prst="rect">
            <a:avLst/>
          </a:prstGeom>
          <a:noFill/>
          <a:ln w="25400" algn="ctr">
            <a:solidFill>
              <a:srgbClr val="0033CC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9613" name="Text Box 45">
            <a:extLst>
              <a:ext uri="{FF2B5EF4-FFF2-40B4-BE49-F238E27FC236}">
                <a16:creationId xmlns:a16="http://schemas.microsoft.com/office/drawing/2014/main" id="{5D47C9B1-6F75-4924-A73E-844CADBB4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940" y="6023505"/>
            <a:ext cx="28135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electron </a:t>
            </a:r>
            <a:r>
              <a:rPr lang="en-US" altLang="ja-JP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selt</a:t>
            </a: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-energy part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5F8BB56-5D5A-4034-99E2-8258575FED2D}"/>
              </a:ext>
            </a:extLst>
          </p:cNvPr>
          <p:cNvGrpSpPr/>
          <p:nvPr/>
        </p:nvGrpSpPr>
        <p:grpSpPr>
          <a:xfrm>
            <a:off x="4932040" y="5957173"/>
            <a:ext cx="2388393" cy="514363"/>
            <a:chOff x="4991919" y="5671423"/>
            <a:chExt cx="2388393" cy="514363"/>
          </a:xfrm>
        </p:grpSpPr>
        <p:grpSp>
          <p:nvGrpSpPr>
            <p:cNvPr id="109614" name="Group 46">
              <a:extLst>
                <a:ext uri="{FF2B5EF4-FFF2-40B4-BE49-F238E27FC236}">
                  <a16:creationId xmlns:a16="http://schemas.microsoft.com/office/drawing/2014/main" id="{7A26AC19-8F71-4D2D-ADA1-D2C3A751C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1919" y="5679374"/>
              <a:ext cx="1296988" cy="506412"/>
              <a:chOff x="385" y="1995"/>
              <a:chExt cx="817" cy="319"/>
            </a:xfrm>
          </p:grpSpPr>
          <p:sp>
            <p:nvSpPr>
              <p:cNvPr id="109615" name="Oval 47">
                <a:extLst>
                  <a:ext uri="{FF2B5EF4-FFF2-40B4-BE49-F238E27FC236}">
                    <a16:creationId xmlns:a16="http://schemas.microsoft.com/office/drawing/2014/main" id="{D49D096F-0D91-4D57-99CD-598114909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995"/>
                <a:ext cx="320" cy="319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109616" name="Text Box 48">
                <a:extLst>
                  <a:ext uri="{FF2B5EF4-FFF2-40B4-BE49-F238E27FC236}">
                    <a16:creationId xmlns:a16="http://schemas.microsoft.com/office/drawing/2014/main" id="{72BE45FE-7C26-410D-B5DF-6BBB5DEC01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5" y="2046"/>
                <a:ext cx="311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ja-JP" sz="16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1PI</a:t>
                </a:r>
              </a:p>
            </p:txBody>
          </p:sp>
          <p:sp>
            <p:nvSpPr>
              <p:cNvPr id="109617" name="Line 49">
                <a:extLst>
                  <a:ext uri="{FF2B5EF4-FFF2-40B4-BE49-F238E27FC236}">
                    <a16:creationId xmlns:a16="http://schemas.microsoft.com/office/drawing/2014/main" id="{25137A12-F147-4996-8699-827F65D4F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" y="2152"/>
                <a:ext cx="2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ja-JP" altLang="en-US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109618" name="Line 50">
                <a:extLst>
                  <a:ext uri="{FF2B5EF4-FFF2-40B4-BE49-F238E27FC236}">
                    <a16:creationId xmlns:a16="http://schemas.microsoft.com/office/drawing/2014/main" id="{9ED24668-4F2B-4B5B-8F8D-A632118A25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" y="2152"/>
                <a:ext cx="2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ja-JP" altLang="en-US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pic>
          <p:nvPicPr>
            <p:cNvPr id="109619" name="Picture 51" descr="txp_fig">
              <a:extLst>
                <a:ext uri="{FF2B5EF4-FFF2-40B4-BE49-F238E27FC236}">
                  <a16:creationId xmlns:a16="http://schemas.microsoft.com/office/drawing/2014/main" id="{3C0AF91E-8939-4CDE-A146-938A3DC50D17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4487" y="5671423"/>
              <a:ext cx="885825" cy="414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09620" name="AutoShape 52">
            <a:extLst>
              <a:ext uri="{FF2B5EF4-FFF2-40B4-BE49-F238E27FC236}">
                <a16:creationId xmlns:a16="http://schemas.microsoft.com/office/drawing/2014/main" id="{24136DAC-0307-4716-9D8E-A7B9FAE7AB3B}"/>
              </a:ext>
            </a:extLst>
          </p:cNvPr>
          <p:cNvCxnSpPr>
            <a:cxnSpLocks noChangeShapeType="1"/>
            <a:stCxn id="109612" idx="1"/>
            <a:endCxn id="109613" idx="0"/>
          </p:cNvCxnSpPr>
          <p:nvPr/>
        </p:nvCxnSpPr>
        <p:spPr bwMode="auto">
          <a:xfrm rot="10800000" flipV="1">
            <a:off x="2970737" y="3636539"/>
            <a:ext cx="377129" cy="2386965"/>
          </a:xfrm>
          <a:prstGeom prst="curvedConnector2">
            <a:avLst/>
          </a:prstGeom>
          <a:noFill/>
          <a:ln w="25400">
            <a:solidFill>
              <a:srgbClr val="0033CC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F84F1A6-CCDF-4BED-8396-6316D3BC5263}"/>
              </a:ext>
            </a:extLst>
          </p:cNvPr>
          <p:cNvSpPr txBox="1"/>
          <p:nvPr/>
        </p:nvSpPr>
        <p:spPr>
          <a:xfrm>
            <a:off x="-35534" y="20771"/>
            <a:ext cx="8550884" cy="1064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400" b="1" u="heavy" dirty="0">
                <a:uFill>
                  <a:solidFill>
                    <a:srgbClr val="008000"/>
                  </a:solidFill>
                </a:uFill>
              </a:rPr>
              <a:t>Suppose</a:t>
            </a:r>
            <a:r>
              <a:rPr kumimoji="1" lang="en-US" altLang="ja-JP" sz="2000" dirty="0">
                <a:uFill>
                  <a:solidFill>
                    <a:srgbClr val="008000"/>
                  </a:solidFill>
                </a:uFill>
              </a:rPr>
              <a:t> that initial &amp; final energy and momenta of the electron are definite.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64264E-15A5-434C-999A-D8443DF8BDF4}"/>
              </a:ext>
            </a:extLst>
          </p:cNvPr>
          <p:cNvSpPr txBox="1"/>
          <p:nvPr/>
        </p:nvSpPr>
        <p:spPr>
          <a:xfrm>
            <a:off x="286420" y="1141576"/>
            <a:ext cx="8571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Possible to represent the spacetime process of the electron as a figure based on and classify by the number of emissions and absorptions of photons (</a:t>
            </a:r>
            <a:r>
              <a:rPr kumimoji="1" lang="en-US" altLang="ja-JP" sz="2000" dirty="0">
                <a:solidFill>
                  <a:srgbClr val="0000FF"/>
                </a:solidFill>
              </a:rPr>
              <a:t>Feynman diagrams</a:t>
            </a:r>
            <a:r>
              <a:rPr kumimoji="1" lang="en-US" altLang="ja-JP" sz="2000" dirty="0"/>
              <a:t>)</a:t>
            </a:r>
            <a:endParaRPr kumimoji="1" lang="ja-JP" altLang="en-US" sz="2000" dirty="0"/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89E72BC6-CFED-43CD-815E-83C7D8A5D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1529" y="4408610"/>
            <a:ext cx="7729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initial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Rectangle 13">
            <a:extLst>
              <a:ext uri="{FF2B5EF4-FFF2-40B4-BE49-F238E27FC236}">
                <a16:creationId xmlns:a16="http://schemas.microsoft.com/office/drawing/2014/main" id="{4E3B57EB-3DCA-4E7F-BE4A-F8C7AF1AA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340" y="2530818"/>
            <a:ext cx="649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final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7" name="Rectangle 12">
            <a:extLst>
              <a:ext uri="{FF2B5EF4-FFF2-40B4-BE49-F238E27FC236}">
                <a16:creationId xmlns:a16="http://schemas.microsoft.com/office/drawing/2014/main" id="{B5B6081E-61D8-49D0-9492-563AA52A6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551" y="4408610"/>
            <a:ext cx="7729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initial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8" name="Rectangle 13">
            <a:extLst>
              <a:ext uri="{FF2B5EF4-FFF2-40B4-BE49-F238E27FC236}">
                <a16:creationId xmlns:a16="http://schemas.microsoft.com/office/drawing/2014/main" id="{F62C1B43-4906-4CD3-9097-FE350339C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362" y="2530818"/>
            <a:ext cx="649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final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66E389-642F-43ED-9199-AF76D1A9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9</a:t>
            </a:fld>
            <a:endParaRPr lang="en-US" altLang="ja-JP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221170D-3C78-404A-B7D9-9B532B6B8EA1}"/>
              </a:ext>
            </a:extLst>
          </p:cNvPr>
          <p:cNvSpPr txBox="1"/>
          <p:nvPr/>
        </p:nvSpPr>
        <p:spPr>
          <a:xfrm>
            <a:off x="-93662" y="20771"/>
            <a:ext cx="938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b="1" u="heavy" dirty="0">
                <a:uFill>
                  <a:solidFill>
                    <a:srgbClr val="008000"/>
                  </a:solidFill>
                </a:uFill>
              </a:rPr>
              <a:t>Renormalization prescription and the interpretation</a:t>
            </a:r>
            <a:endParaRPr kumimoji="1" lang="en-US" altLang="ja-JP" sz="2800" b="1" dirty="0">
              <a:uFill>
                <a:solidFill>
                  <a:srgbClr val="008000"/>
                </a:solidFill>
              </a:u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2587BD-6E85-4AE9-965A-BF610AC90FF2}"/>
              </a:ext>
            </a:extLst>
          </p:cNvPr>
          <p:cNvSpPr txBox="1"/>
          <p:nvPr/>
        </p:nvSpPr>
        <p:spPr>
          <a:xfrm>
            <a:off x="683568" y="694189"/>
            <a:ext cx="5270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perform (renormalized) perturbation theory</a:t>
            </a:r>
            <a:endParaRPr kumimoji="1" lang="ja-JP" altLang="en-US" sz="2000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8303AFA-6CE9-4C1F-B9E9-FF1DF3E4BD70}"/>
              </a:ext>
            </a:extLst>
          </p:cNvPr>
          <p:cNvGrpSpPr/>
          <p:nvPr/>
        </p:nvGrpSpPr>
        <p:grpSpPr>
          <a:xfrm>
            <a:off x="683568" y="1083550"/>
            <a:ext cx="6078908" cy="1107354"/>
            <a:chOff x="755576" y="1628800"/>
            <a:chExt cx="6078908" cy="11073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C65FFF6A-7BD0-4C13-8C78-BF536CB2BB55}"/>
                    </a:ext>
                  </a:extLst>
                </p:cNvPr>
                <p:cNvSpPr txBox="1"/>
                <p:nvPr/>
              </p:nvSpPr>
              <p:spPr>
                <a:xfrm>
                  <a:off x="755576" y="1628800"/>
                  <a:ext cx="6078908" cy="11073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en-US" altLang="ja-JP" sz="2000" dirty="0">
                      <a:solidFill>
                        <a:srgbClr val="0000FF"/>
                      </a:solidFill>
                    </a:rPr>
                    <a:t>the separation                                    is not unique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ja-JP" sz="2000" dirty="0">
                      <a:solidFill>
                        <a:srgbClr val="0000FF"/>
                      </a:solidFill>
                    </a:rPr>
                    <a:t>                              </a:t>
                  </a:r>
                  <a:r>
                    <a:rPr lang="ja-JP" altLang="en-US" sz="2000" dirty="0">
                      <a:solidFill>
                        <a:srgbClr val="0000FF"/>
                      </a:solidFill>
                    </a:rPr>
                    <a:t>⇔　</a:t>
                  </a:r>
                  <a14:m>
                    <m:oMath xmlns:m="http://schemas.openxmlformats.org/officeDocument/2006/math">
                      <m:r>
                        <a:rPr lang="ja-JP" altLang="en-US" sz="2800" i="1" baseline="1000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∃</m:t>
                      </m:r>
                      <m:r>
                        <a:rPr lang="en-US" altLang="ja-JP" sz="2800" b="0" i="1" baseline="1000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ja-JP" sz="2000" dirty="0">
                      <a:solidFill>
                        <a:srgbClr val="0000FF"/>
                      </a:solidFill>
                    </a:rPr>
                    <a:t>counter terms </a:t>
                  </a:r>
                  <a:endParaRPr kumimoji="1" lang="ja-JP" alt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C65FFF6A-7BD0-4C13-8C78-BF536CB2BB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576" y="1628800"/>
                  <a:ext cx="6078908" cy="1107354"/>
                </a:xfrm>
                <a:prstGeom prst="rect">
                  <a:avLst/>
                </a:prstGeom>
                <a:blipFill>
                  <a:blip r:embed="rId3"/>
                  <a:stretch>
                    <a:fillRect l="-1003" r="-100" b="-824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50" name="Picture 2" descr="\begin{align*}&#10;  \textcolor[rgb]{0.2,0.2,1}{H_{\rm QED} = H_0 + H_{\rm int}}&#10;\end{align*}">
              <a:extLst>
                <a:ext uri="{FF2B5EF4-FFF2-40B4-BE49-F238E27FC236}">
                  <a16:creationId xmlns:a16="http://schemas.microsoft.com/office/drawing/2014/main" id="{9841D819-1CE9-4D03-BD34-8F9ADD9FC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6351" y="1821704"/>
              <a:ext cx="2407901" cy="283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3B4AA6B-6740-444A-A43E-F0C6EF5F5C09}"/>
                  </a:ext>
                </a:extLst>
              </p:cNvPr>
              <p:cNvSpPr txBox="1"/>
              <p:nvPr/>
            </p:nvSpPr>
            <p:spPr>
              <a:xfrm>
                <a:off x="683568" y="2245517"/>
                <a:ext cx="7167347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consisting of 4 terms      </a:t>
                </a:r>
                <a14:m>
                  <m:oMath xmlns:m="http://schemas.openxmlformats.org/officeDocument/2006/math">
                    <m:r>
                      <a:rPr kumimoji="1" lang="en-US" altLang="ja-JP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kumimoji="1" lang="ja-JP" altLang="en-US" sz="2000" dirty="0"/>
                  <a:t> </a:t>
                </a:r>
                <a:r>
                  <a:rPr kumimoji="1" lang="en-US" altLang="ja-JP" sz="2000" dirty="0"/>
                  <a:t>4 (originally physical) conditions</a:t>
                </a:r>
                <a:endParaRPr kumimoji="1" lang="ja-JP" altLang="en-US" sz="20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3B4AA6B-6740-444A-A43E-F0C6EF5F5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245517"/>
                <a:ext cx="7167347" cy="453137"/>
              </a:xfrm>
              <a:prstGeom prst="rect">
                <a:avLst/>
              </a:prstGeom>
              <a:blipFill>
                <a:blip r:embed="rId5"/>
                <a:stretch>
                  <a:fillRect l="-850" r="-85" b="-22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E45430B-6BDF-4A10-9449-D8FAB04590E9}"/>
              </a:ext>
            </a:extLst>
          </p:cNvPr>
          <p:cNvGrpSpPr/>
          <p:nvPr/>
        </p:nvGrpSpPr>
        <p:grpSpPr>
          <a:xfrm>
            <a:off x="395536" y="2780928"/>
            <a:ext cx="1296987" cy="2225675"/>
            <a:chOff x="156394" y="3031722"/>
            <a:chExt cx="1296987" cy="2225675"/>
          </a:xfrm>
        </p:grpSpPr>
        <p:grpSp>
          <p:nvGrpSpPr>
            <p:cNvPr id="72" name="Group 65">
              <a:extLst>
                <a:ext uri="{FF2B5EF4-FFF2-40B4-BE49-F238E27FC236}">
                  <a16:creationId xmlns:a16="http://schemas.microsoft.com/office/drawing/2014/main" id="{B2C4F066-2F9C-4BAB-8D5E-F8388BB388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9256" y="3769910"/>
              <a:ext cx="1217613" cy="506412"/>
              <a:chOff x="431" y="2568"/>
              <a:chExt cx="767" cy="319"/>
            </a:xfrm>
          </p:grpSpPr>
          <p:sp>
            <p:nvSpPr>
              <p:cNvPr id="73" name="Oval 29">
                <a:extLst>
                  <a:ext uri="{FF2B5EF4-FFF2-40B4-BE49-F238E27FC236}">
                    <a16:creationId xmlns:a16="http://schemas.microsoft.com/office/drawing/2014/main" id="{E84D5A59-F53E-48C3-A85B-DD186A0A8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" y="2568"/>
                <a:ext cx="319" cy="319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grpSp>
            <p:nvGrpSpPr>
              <p:cNvPr id="74" name="Group 63">
                <a:extLst>
                  <a:ext uri="{FF2B5EF4-FFF2-40B4-BE49-F238E27FC236}">
                    <a16:creationId xmlns:a16="http://schemas.microsoft.com/office/drawing/2014/main" id="{8883A16B-CF93-4BB4-9E2B-D698377397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" y="2625"/>
                <a:ext cx="767" cy="212"/>
                <a:chOff x="431" y="2625"/>
                <a:chExt cx="767" cy="212"/>
              </a:xfrm>
            </p:grpSpPr>
            <p:grpSp>
              <p:nvGrpSpPr>
                <p:cNvPr id="75" name="Group 28">
                  <a:extLst>
                    <a:ext uri="{FF2B5EF4-FFF2-40B4-BE49-F238E27FC236}">
                      <a16:creationId xmlns:a16="http://schemas.microsoft.com/office/drawing/2014/main" id="{2C7C35CE-D7BB-42FC-B0C8-68C0DF6742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1" y="2699"/>
                  <a:ext cx="223" cy="68"/>
                  <a:chOff x="1156" y="2837"/>
                  <a:chExt cx="548" cy="167"/>
                </a:xfrm>
              </p:grpSpPr>
              <p:grpSp>
                <p:nvGrpSpPr>
                  <p:cNvPr id="83" name="Group 24">
                    <a:extLst>
                      <a:ext uri="{FF2B5EF4-FFF2-40B4-BE49-F238E27FC236}">
                        <a16:creationId xmlns:a16="http://schemas.microsoft.com/office/drawing/2014/main" id="{B9E7088C-87D9-4433-8D52-5707A75FD9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6" y="2840"/>
                    <a:ext cx="273" cy="164"/>
                    <a:chOff x="1156" y="2795"/>
                    <a:chExt cx="1270" cy="1182"/>
                  </a:xfrm>
                </p:grpSpPr>
                <p:sp>
                  <p:nvSpPr>
                    <p:cNvPr id="87" name="Freeform 22">
                      <a:extLst>
                        <a:ext uri="{FF2B5EF4-FFF2-40B4-BE49-F238E27FC236}">
                          <a16:creationId xmlns:a16="http://schemas.microsoft.com/office/drawing/2014/main" id="{7A18DCEB-9FFF-4338-8468-F9B2CE6132E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6" y="2795"/>
                      <a:ext cx="635" cy="590"/>
                    </a:xfrm>
                    <a:custGeom>
                      <a:avLst/>
                      <a:gdLst>
                        <a:gd name="T0" fmla="*/ 0 w 635"/>
                        <a:gd name="T1" fmla="*/ 590 h 590"/>
                        <a:gd name="T2" fmla="*/ 318 w 635"/>
                        <a:gd name="T3" fmla="*/ 0 h 590"/>
                        <a:gd name="T4" fmla="*/ 635 w 635"/>
                        <a:gd name="T5" fmla="*/ 590 h 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635" h="590">
                          <a:moveTo>
                            <a:pt x="0" y="590"/>
                          </a:moveTo>
                          <a:cubicBezTo>
                            <a:pt x="106" y="295"/>
                            <a:pt x="212" y="0"/>
                            <a:pt x="318" y="0"/>
                          </a:cubicBezTo>
                          <a:cubicBezTo>
                            <a:pt x="424" y="0"/>
                            <a:pt x="529" y="295"/>
                            <a:pt x="635" y="59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8" name="Freeform 23">
                      <a:extLst>
                        <a:ext uri="{FF2B5EF4-FFF2-40B4-BE49-F238E27FC236}">
                          <a16:creationId xmlns:a16="http://schemas.microsoft.com/office/drawing/2014/main" id="{CC921ABF-95E7-4765-9B58-5D50CDA4A3C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10800000">
                      <a:off x="1791" y="3387"/>
                      <a:ext cx="635" cy="590"/>
                    </a:xfrm>
                    <a:custGeom>
                      <a:avLst/>
                      <a:gdLst>
                        <a:gd name="T0" fmla="*/ 0 w 635"/>
                        <a:gd name="T1" fmla="*/ 590 h 590"/>
                        <a:gd name="T2" fmla="*/ 318 w 635"/>
                        <a:gd name="T3" fmla="*/ 0 h 590"/>
                        <a:gd name="T4" fmla="*/ 635 w 635"/>
                        <a:gd name="T5" fmla="*/ 590 h 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635" h="590">
                          <a:moveTo>
                            <a:pt x="0" y="590"/>
                          </a:moveTo>
                          <a:cubicBezTo>
                            <a:pt x="106" y="295"/>
                            <a:pt x="212" y="0"/>
                            <a:pt x="318" y="0"/>
                          </a:cubicBezTo>
                          <a:cubicBezTo>
                            <a:pt x="424" y="0"/>
                            <a:pt x="529" y="295"/>
                            <a:pt x="635" y="59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84" name="Group 25">
                    <a:extLst>
                      <a:ext uri="{FF2B5EF4-FFF2-40B4-BE49-F238E27FC236}">
                        <a16:creationId xmlns:a16="http://schemas.microsoft.com/office/drawing/2014/main" id="{45AC2057-A408-4185-AADE-360BBA5D39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31" y="2837"/>
                    <a:ext cx="273" cy="164"/>
                    <a:chOff x="1156" y="2795"/>
                    <a:chExt cx="1270" cy="1182"/>
                  </a:xfrm>
                </p:grpSpPr>
                <p:sp>
                  <p:nvSpPr>
                    <p:cNvPr id="85" name="Freeform 26">
                      <a:extLst>
                        <a:ext uri="{FF2B5EF4-FFF2-40B4-BE49-F238E27FC236}">
                          <a16:creationId xmlns:a16="http://schemas.microsoft.com/office/drawing/2014/main" id="{3EBA4C45-955A-41B3-818F-993BCC1986D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6" y="2795"/>
                      <a:ext cx="635" cy="590"/>
                    </a:xfrm>
                    <a:custGeom>
                      <a:avLst/>
                      <a:gdLst>
                        <a:gd name="T0" fmla="*/ 0 w 635"/>
                        <a:gd name="T1" fmla="*/ 590 h 590"/>
                        <a:gd name="T2" fmla="*/ 318 w 635"/>
                        <a:gd name="T3" fmla="*/ 0 h 590"/>
                        <a:gd name="T4" fmla="*/ 635 w 635"/>
                        <a:gd name="T5" fmla="*/ 590 h 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635" h="590">
                          <a:moveTo>
                            <a:pt x="0" y="590"/>
                          </a:moveTo>
                          <a:cubicBezTo>
                            <a:pt x="106" y="295"/>
                            <a:pt x="212" y="0"/>
                            <a:pt x="318" y="0"/>
                          </a:cubicBezTo>
                          <a:cubicBezTo>
                            <a:pt x="424" y="0"/>
                            <a:pt x="529" y="295"/>
                            <a:pt x="635" y="59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86" name="Freeform 27">
                      <a:extLst>
                        <a:ext uri="{FF2B5EF4-FFF2-40B4-BE49-F238E27FC236}">
                          <a16:creationId xmlns:a16="http://schemas.microsoft.com/office/drawing/2014/main" id="{8980DCE1-9CE0-4178-B4BC-B796A93D40F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10800000">
                      <a:off x="1791" y="3387"/>
                      <a:ext cx="635" cy="590"/>
                    </a:xfrm>
                    <a:custGeom>
                      <a:avLst/>
                      <a:gdLst>
                        <a:gd name="T0" fmla="*/ 0 w 635"/>
                        <a:gd name="T1" fmla="*/ 590 h 590"/>
                        <a:gd name="T2" fmla="*/ 318 w 635"/>
                        <a:gd name="T3" fmla="*/ 0 h 590"/>
                        <a:gd name="T4" fmla="*/ 635 w 635"/>
                        <a:gd name="T5" fmla="*/ 590 h 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635" h="590">
                          <a:moveTo>
                            <a:pt x="0" y="590"/>
                          </a:moveTo>
                          <a:cubicBezTo>
                            <a:pt x="106" y="295"/>
                            <a:pt x="212" y="0"/>
                            <a:pt x="318" y="0"/>
                          </a:cubicBezTo>
                          <a:cubicBezTo>
                            <a:pt x="424" y="0"/>
                            <a:pt x="529" y="295"/>
                            <a:pt x="635" y="590"/>
                          </a:cubicBezTo>
                        </a:path>
                      </a:pathLst>
                    </a:custGeom>
                    <a:noFill/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endParaRPr lang="ja-JP" altLang="en-US"/>
                    </a:p>
                  </p:txBody>
                </p:sp>
              </p:grpSp>
            </p:grpSp>
            <p:sp>
              <p:nvSpPr>
                <p:cNvPr id="76" name="Text Box 30">
                  <a:extLst>
                    <a:ext uri="{FF2B5EF4-FFF2-40B4-BE49-F238E27FC236}">
                      <a16:creationId xmlns:a16="http://schemas.microsoft.com/office/drawing/2014/main" id="{92069017-3357-4649-B888-1367F20181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9" y="2625"/>
                  <a:ext cx="308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ja-JP" sz="1600"/>
                    <a:t>1PI</a:t>
                  </a:r>
                </a:p>
              </p:txBody>
            </p:sp>
            <p:grpSp>
              <p:nvGrpSpPr>
                <p:cNvPr id="77" name="Group 32">
                  <a:extLst>
                    <a:ext uri="{FF2B5EF4-FFF2-40B4-BE49-F238E27FC236}">
                      <a16:creationId xmlns:a16="http://schemas.microsoft.com/office/drawing/2014/main" id="{D54FB03A-34A4-4DBB-9387-5D3B698CAB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75" y="2698"/>
                  <a:ext cx="111" cy="67"/>
                  <a:chOff x="1156" y="2795"/>
                  <a:chExt cx="1270" cy="1182"/>
                </a:xfrm>
              </p:grpSpPr>
              <p:sp>
                <p:nvSpPr>
                  <p:cNvPr id="81" name="Freeform 33">
                    <a:extLst>
                      <a:ext uri="{FF2B5EF4-FFF2-40B4-BE49-F238E27FC236}">
                        <a16:creationId xmlns:a16="http://schemas.microsoft.com/office/drawing/2014/main" id="{10381FFB-28E8-4BD2-8DFE-90986218CC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" y="2795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" name="Freeform 34">
                    <a:extLst>
                      <a:ext uri="{FF2B5EF4-FFF2-40B4-BE49-F238E27FC236}">
                        <a16:creationId xmlns:a16="http://schemas.microsoft.com/office/drawing/2014/main" id="{54841D53-BEA0-408F-82A9-CE39A11BAC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1791" y="3387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78" name="Group 35">
                  <a:extLst>
                    <a:ext uri="{FF2B5EF4-FFF2-40B4-BE49-F238E27FC236}">
                      <a16:creationId xmlns:a16="http://schemas.microsoft.com/office/drawing/2014/main" id="{7D5B7D74-FD09-4495-AD80-2FC641DB69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7" y="2697"/>
                  <a:ext cx="111" cy="67"/>
                  <a:chOff x="1156" y="2795"/>
                  <a:chExt cx="1270" cy="1182"/>
                </a:xfrm>
              </p:grpSpPr>
              <p:sp>
                <p:nvSpPr>
                  <p:cNvPr id="79" name="Freeform 36">
                    <a:extLst>
                      <a:ext uri="{FF2B5EF4-FFF2-40B4-BE49-F238E27FC236}">
                        <a16:creationId xmlns:a16="http://schemas.microsoft.com/office/drawing/2014/main" id="{41BE433F-7CC7-486F-B50D-D41B6E25DF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" y="2795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" name="Freeform 37">
                    <a:extLst>
                      <a:ext uri="{FF2B5EF4-FFF2-40B4-BE49-F238E27FC236}">
                        <a16:creationId xmlns:a16="http://schemas.microsoft.com/office/drawing/2014/main" id="{7A36503B-F9BA-4AC1-96EF-CAC6A97E4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1791" y="3387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89" name="Group 64">
              <a:extLst>
                <a:ext uri="{FF2B5EF4-FFF2-40B4-BE49-F238E27FC236}">
                  <a16:creationId xmlns:a16="http://schemas.microsoft.com/office/drawing/2014/main" id="{517825E4-6EB7-4C73-B828-A8E0B64932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394" y="3031722"/>
              <a:ext cx="1296987" cy="506413"/>
              <a:chOff x="385" y="1995"/>
              <a:chExt cx="817" cy="319"/>
            </a:xfrm>
          </p:grpSpPr>
          <p:sp>
            <p:nvSpPr>
              <p:cNvPr id="90" name="Oval 10">
                <a:extLst>
                  <a:ext uri="{FF2B5EF4-FFF2-40B4-BE49-F238E27FC236}">
                    <a16:creationId xmlns:a16="http://schemas.microsoft.com/office/drawing/2014/main" id="{B0D98F00-F35B-4449-88EF-0E68DCB03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995"/>
                <a:ext cx="320" cy="319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91" name="Text Box 13">
                <a:extLst>
                  <a:ext uri="{FF2B5EF4-FFF2-40B4-BE49-F238E27FC236}">
                    <a16:creationId xmlns:a16="http://schemas.microsoft.com/office/drawing/2014/main" id="{6E2F6C23-C116-4373-B96A-379B53B4A4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5" y="2046"/>
                <a:ext cx="30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ja-JP" sz="1600"/>
                  <a:t>1PI</a:t>
                </a:r>
              </a:p>
            </p:txBody>
          </p:sp>
          <p:sp>
            <p:nvSpPr>
              <p:cNvPr id="92" name="Line 18">
                <a:extLst>
                  <a:ext uri="{FF2B5EF4-FFF2-40B4-BE49-F238E27FC236}">
                    <a16:creationId xmlns:a16="http://schemas.microsoft.com/office/drawing/2014/main" id="{5EF5F3CD-21B4-44CB-BF57-1C77B43BA7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" y="2152"/>
                <a:ext cx="2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3" name="Line 39">
                <a:extLst>
                  <a:ext uri="{FF2B5EF4-FFF2-40B4-BE49-F238E27FC236}">
                    <a16:creationId xmlns:a16="http://schemas.microsoft.com/office/drawing/2014/main" id="{81E3CFDF-E247-46EF-BC45-D02EB48E75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" y="2152"/>
                <a:ext cx="2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</p:grpSp>
        <p:grpSp>
          <p:nvGrpSpPr>
            <p:cNvPr id="94" name="Group 62">
              <a:extLst>
                <a:ext uri="{FF2B5EF4-FFF2-40B4-BE49-F238E27FC236}">
                  <a16:creationId xmlns:a16="http://schemas.microsoft.com/office/drawing/2014/main" id="{431C561A-9BAE-48EE-84FF-9C90654FFE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544" y="4387447"/>
              <a:ext cx="647700" cy="869950"/>
              <a:chOff x="606" y="3067"/>
              <a:chExt cx="408" cy="548"/>
            </a:xfrm>
          </p:grpSpPr>
          <p:sp>
            <p:nvSpPr>
              <p:cNvPr id="95" name="Oval 42">
                <a:extLst>
                  <a:ext uri="{FF2B5EF4-FFF2-40B4-BE49-F238E27FC236}">
                    <a16:creationId xmlns:a16="http://schemas.microsoft.com/office/drawing/2014/main" id="{4D32C301-06AA-4492-919A-73B243AC10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3305"/>
                <a:ext cx="136" cy="13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96" name="Line 52">
                <a:extLst>
                  <a:ext uri="{FF2B5EF4-FFF2-40B4-BE49-F238E27FC236}">
                    <a16:creationId xmlns:a16="http://schemas.microsoft.com/office/drawing/2014/main" id="{82662DA7-EBBC-4DF5-A270-06A642A9CE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70" y="3417"/>
                <a:ext cx="144" cy="1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7" name="Line 53">
                <a:extLst>
                  <a:ext uri="{FF2B5EF4-FFF2-40B4-BE49-F238E27FC236}">
                    <a16:creationId xmlns:a16="http://schemas.microsoft.com/office/drawing/2014/main" id="{DDA28B1E-1F81-4FBC-9001-DEAB03C7BA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6" y="3417"/>
                <a:ext cx="163" cy="1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grpSp>
            <p:nvGrpSpPr>
              <p:cNvPr id="98" name="Group 61">
                <a:extLst>
                  <a:ext uri="{FF2B5EF4-FFF2-40B4-BE49-F238E27FC236}">
                    <a16:creationId xmlns:a16="http://schemas.microsoft.com/office/drawing/2014/main" id="{F9B9E693-E646-4785-AAC1-8E675EFDF9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3" y="3067"/>
                <a:ext cx="46" cy="237"/>
                <a:chOff x="793" y="3022"/>
                <a:chExt cx="59" cy="282"/>
              </a:xfrm>
            </p:grpSpPr>
            <p:grpSp>
              <p:nvGrpSpPr>
                <p:cNvPr id="99" name="Group 45">
                  <a:extLst>
                    <a:ext uri="{FF2B5EF4-FFF2-40B4-BE49-F238E27FC236}">
                      <a16:creationId xmlns:a16="http://schemas.microsoft.com/office/drawing/2014/main" id="{153117C3-C5E0-40EA-9B53-FB9762487D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6200000">
                  <a:off x="776" y="3228"/>
                  <a:ext cx="94" cy="58"/>
                  <a:chOff x="1156" y="2795"/>
                  <a:chExt cx="1270" cy="1182"/>
                </a:xfrm>
              </p:grpSpPr>
              <p:sp>
                <p:nvSpPr>
                  <p:cNvPr id="106" name="Freeform 46">
                    <a:extLst>
                      <a:ext uri="{FF2B5EF4-FFF2-40B4-BE49-F238E27FC236}">
                        <a16:creationId xmlns:a16="http://schemas.microsoft.com/office/drawing/2014/main" id="{5123D3A9-768C-41E5-8F27-FE74877FDF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" y="2795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" name="Freeform 47">
                    <a:extLst>
                      <a:ext uri="{FF2B5EF4-FFF2-40B4-BE49-F238E27FC236}">
                        <a16:creationId xmlns:a16="http://schemas.microsoft.com/office/drawing/2014/main" id="{E73ECFC4-CC27-4527-9A9C-0CB0E25BD1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1791" y="3387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0" name="Group 48">
                  <a:extLst>
                    <a:ext uri="{FF2B5EF4-FFF2-40B4-BE49-F238E27FC236}">
                      <a16:creationId xmlns:a16="http://schemas.microsoft.com/office/drawing/2014/main" id="{9DA1272F-CE1F-47E4-8148-5B5E0FC77E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6200000">
                  <a:off x="775" y="3134"/>
                  <a:ext cx="94" cy="58"/>
                  <a:chOff x="1156" y="2795"/>
                  <a:chExt cx="1270" cy="1182"/>
                </a:xfrm>
              </p:grpSpPr>
              <p:sp>
                <p:nvSpPr>
                  <p:cNvPr id="104" name="Freeform 49">
                    <a:extLst>
                      <a:ext uri="{FF2B5EF4-FFF2-40B4-BE49-F238E27FC236}">
                        <a16:creationId xmlns:a16="http://schemas.microsoft.com/office/drawing/2014/main" id="{113F8C78-823A-4842-BD0B-042090659C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" y="2795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" name="Freeform 50">
                    <a:extLst>
                      <a:ext uri="{FF2B5EF4-FFF2-40B4-BE49-F238E27FC236}">
                        <a16:creationId xmlns:a16="http://schemas.microsoft.com/office/drawing/2014/main" id="{8155E951-6EDE-4604-B7F8-4CF3F215C8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1791" y="3387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1" name="Group 58">
                  <a:extLst>
                    <a:ext uri="{FF2B5EF4-FFF2-40B4-BE49-F238E27FC236}">
                      <a16:creationId xmlns:a16="http://schemas.microsoft.com/office/drawing/2014/main" id="{D5E1775D-E8B7-48F2-853F-A1870DCA2E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6200000">
                  <a:off x="775" y="3040"/>
                  <a:ext cx="94" cy="58"/>
                  <a:chOff x="1156" y="2795"/>
                  <a:chExt cx="1270" cy="1182"/>
                </a:xfrm>
              </p:grpSpPr>
              <p:sp>
                <p:nvSpPr>
                  <p:cNvPr id="102" name="Freeform 59">
                    <a:extLst>
                      <a:ext uri="{FF2B5EF4-FFF2-40B4-BE49-F238E27FC236}">
                        <a16:creationId xmlns:a16="http://schemas.microsoft.com/office/drawing/2014/main" id="{85D71950-7A96-4F2E-B1D3-669963CAB6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6" y="2795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" name="Freeform 60">
                    <a:extLst>
                      <a:ext uri="{FF2B5EF4-FFF2-40B4-BE49-F238E27FC236}">
                        <a16:creationId xmlns:a16="http://schemas.microsoft.com/office/drawing/2014/main" id="{D8962740-8015-469E-B41E-DE84532685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0800000">
                    <a:off x="1791" y="3387"/>
                    <a:ext cx="635" cy="590"/>
                  </a:xfrm>
                  <a:custGeom>
                    <a:avLst/>
                    <a:gdLst>
                      <a:gd name="T0" fmla="*/ 0 w 635"/>
                      <a:gd name="T1" fmla="*/ 590 h 590"/>
                      <a:gd name="T2" fmla="*/ 318 w 635"/>
                      <a:gd name="T3" fmla="*/ 0 h 590"/>
                      <a:gd name="T4" fmla="*/ 635 w 635"/>
                      <a:gd name="T5" fmla="*/ 590 h 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5" h="590">
                        <a:moveTo>
                          <a:pt x="0" y="590"/>
                        </a:moveTo>
                        <a:cubicBezTo>
                          <a:pt x="106" y="295"/>
                          <a:pt x="212" y="0"/>
                          <a:pt x="318" y="0"/>
                        </a:cubicBezTo>
                        <a:cubicBezTo>
                          <a:pt x="424" y="0"/>
                          <a:pt x="529" y="295"/>
                          <a:pt x="635" y="59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  <p:pic>
        <p:nvPicPr>
          <p:cNvPr id="108" name="Picture 100" descr="txp_fig">
            <a:extLst>
              <a:ext uri="{FF2B5EF4-FFF2-40B4-BE49-F238E27FC236}">
                <a16:creationId xmlns:a16="http://schemas.microsoft.com/office/drawing/2014/main" id="{7EBCFC8D-4593-4879-914A-515EF69A988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012" y="3021565"/>
            <a:ext cx="3381375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53D4542-7427-43B7-B107-C09194A4A911}"/>
              </a:ext>
            </a:extLst>
          </p:cNvPr>
          <p:cNvSpPr txBox="1"/>
          <p:nvPr/>
        </p:nvSpPr>
        <p:spPr>
          <a:xfrm>
            <a:off x="2147168" y="2821510"/>
            <a:ext cx="59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u="sng" dirty="0"/>
              <a:t>e.g.</a:t>
            </a:r>
            <a:endParaRPr kumimoji="1" lang="ja-JP" altLang="en-US" sz="2000" u="sng" dirty="0"/>
          </a:p>
        </p:txBody>
      </p:sp>
      <p:sp>
        <p:nvSpPr>
          <p:cNvPr id="109" name="Text Box 120">
            <a:extLst>
              <a:ext uri="{FF2B5EF4-FFF2-40B4-BE49-F238E27FC236}">
                <a16:creationId xmlns:a16="http://schemas.microsoft.com/office/drawing/2014/main" id="{00043073-4C6D-4010-8114-867D3C212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2659" y="4881545"/>
            <a:ext cx="39613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600" dirty="0" err="1">
                <a:solidFill>
                  <a:srgbClr val="009900"/>
                </a:solidFill>
              </a:rPr>
              <a:t>Tomonaga</a:t>
            </a:r>
            <a:r>
              <a:rPr lang="en-US" altLang="ja-JP" sz="1600" dirty="0">
                <a:solidFill>
                  <a:srgbClr val="009900"/>
                </a:solidFill>
              </a:rPr>
              <a:t>,</a:t>
            </a:r>
            <a:r>
              <a:rPr lang="ja-JP" altLang="en-US" sz="1600" dirty="0">
                <a:solidFill>
                  <a:srgbClr val="009900"/>
                </a:solidFill>
              </a:rPr>
              <a:t> </a:t>
            </a:r>
            <a:r>
              <a:rPr lang="en-US" altLang="ja-JP" sz="1600" dirty="0">
                <a:solidFill>
                  <a:srgbClr val="009900"/>
                </a:solidFill>
              </a:rPr>
              <a:t>Schwinger, Feynman,</a:t>
            </a:r>
            <a:r>
              <a:rPr lang="ja-JP" altLang="en-US" sz="1600" dirty="0">
                <a:solidFill>
                  <a:srgbClr val="009900"/>
                </a:solidFill>
              </a:rPr>
              <a:t> </a:t>
            </a:r>
            <a:r>
              <a:rPr lang="en-US" altLang="ja-JP" sz="1600" dirty="0">
                <a:solidFill>
                  <a:srgbClr val="009900"/>
                </a:solidFill>
              </a:rPr>
              <a:t>Dyson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D0CFA16-A1A7-47BD-BD3E-ACB7F97564CF}"/>
              </a:ext>
            </a:extLst>
          </p:cNvPr>
          <p:cNvGrpSpPr/>
          <p:nvPr/>
        </p:nvGrpSpPr>
        <p:grpSpPr>
          <a:xfrm>
            <a:off x="1475656" y="5158539"/>
            <a:ext cx="7396577" cy="1299971"/>
            <a:chOff x="1475656" y="5397069"/>
            <a:chExt cx="7396577" cy="129997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B870EC3-0AB4-4C98-9F6A-8498A404BD3B}"/>
                </a:ext>
              </a:extLst>
            </p:cNvPr>
            <p:cNvSpPr txBox="1"/>
            <p:nvPr/>
          </p:nvSpPr>
          <p:spPr>
            <a:xfrm>
              <a:off x="1475656" y="5397069"/>
              <a:ext cx="7396577" cy="12999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r>
                <a:rPr kumimoji="1" lang="en-US" altLang="ja-JP" dirty="0">
                  <a:solidFill>
                    <a:srgbClr val="FF0000"/>
                  </a:solidFill>
                </a:rPr>
                <a:t>need not </a:t>
              </a:r>
              <a:r>
                <a:rPr kumimoji="1" lang="en-US" altLang="ja-JP" dirty="0"/>
                <a:t>be directly related to observables</a:t>
              </a:r>
            </a:p>
            <a:p>
              <a:pPr marL="285750" indent="-285750">
                <a:lnSpc>
                  <a:spcPct val="150000"/>
                </a:lnSpc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r>
                <a:rPr kumimoji="1" lang="en-US" altLang="ja-JP" dirty="0"/>
                <a:t>predict </a:t>
              </a:r>
              <a:r>
                <a:rPr kumimoji="1" lang="en-US" altLang="ja-JP" dirty="0">
                  <a:solidFill>
                    <a:srgbClr val="FF0000"/>
                  </a:solidFill>
                </a:rPr>
                <a:t>only the ratio of experimental values at two energy scales</a:t>
              </a:r>
            </a:p>
            <a:p>
              <a:pPr marL="285750" indent="-285750">
                <a:lnSpc>
                  <a:spcPct val="150000"/>
                </a:lnSpc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r>
                <a:rPr lang="ja-JP" altLang="en-US" dirty="0"/>
                <a:t>⇒                       </a:t>
              </a:r>
              <a:r>
                <a:rPr lang="en-US" altLang="ja-JP" dirty="0"/>
                <a:t>renormalized c. c. dependent on </a:t>
              </a:r>
              <a:endParaRPr kumimoji="1" lang="ja-JP" altLang="en-US" dirty="0"/>
            </a:p>
          </p:txBody>
        </p:sp>
        <p:pic>
          <p:nvPicPr>
            <p:cNvPr id="2052" name="Picture 4" descr="\begin{align*}&#10;  e^2 = e^2(\mu); &#10;\end{align*}">
              <a:extLst>
                <a:ext uri="{FF2B5EF4-FFF2-40B4-BE49-F238E27FC236}">
                  <a16:creationId xmlns:a16="http://schemas.microsoft.com/office/drawing/2014/main" id="{D0EDD392-12AE-494C-9C65-A3531871D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9834" y="6330828"/>
              <a:ext cx="1239607" cy="298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\begin{align*}&#10;  \mu &#10;\end{align*}">
              <a:extLst>
                <a:ext uri="{FF2B5EF4-FFF2-40B4-BE49-F238E27FC236}">
                  <a16:creationId xmlns:a16="http://schemas.microsoft.com/office/drawing/2014/main" id="{DBFA4FCE-7930-4994-BA3A-6B73A2B96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5741" y="6429483"/>
              <a:ext cx="166253" cy="199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FD7EC569-2AA0-48BD-9C35-002CB2BE5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1002A-E316-4584-B0EF-092D2C5DBC6C}" type="slidenum">
              <a:rPr lang="en-US" altLang="ja-JP" smtClean="0"/>
              <a:pPr>
                <a:defRPr/>
              </a:pPr>
              <a:t>10</a:t>
            </a:fld>
            <a:endParaRPr lang="en-US" altLang="ja-JP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722" name="Picture 58" descr="txp_fig">
            <a:extLst>
              <a:ext uri="{FF2B5EF4-FFF2-40B4-BE49-F238E27FC236}">
                <a16:creationId xmlns:a16="http://schemas.microsoft.com/office/drawing/2014/main" id="{421F25FE-1226-407E-BAD0-D5145BE461B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484313"/>
            <a:ext cx="45561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720" name="Picture 56" descr="txp_fig">
            <a:extLst>
              <a:ext uri="{FF2B5EF4-FFF2-40B4-BE49-F238E27FC236}">
                <a16:creationId xmlns:a16="http://schemas.microsoft.com/office/drawing/2014/main" id="{50E94101-F747-4C88-B058-76EADA95E994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300" y="1979613"/>
            <a:ext cx="31115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70" name="Picture 6" descr="txp_fig">
            <a:extLst>
              <a:ext uri="{FF2B5EF4-FFF2-40B4-BE49-F238E27FC236}">
                <a16:creationId xmlns:a16="http://schemas.microsoft.com/office/drawing/2014/main" id="{717CD55D-DA36-4083-8419-624FA6D734E3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22" y="806744"/>
            <a:ext cx="824230" cy="41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97" name="Picture 33" descr="txp_fig">
            <a:extLst>
              <a:ext uri="{FF2B5EF4-FFF2-40B4-BE49-F238E27FC236}">
                <a16:creationId xmlns:a16="http://schemas.microsoft.com/office/drawing/2014/main" id="{47FD0119-3618-441F-9C06-0EB55D67FCBA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52" y="3012827"/>
            <a:ext cx="4560887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3733" name="Group 69">
            <a:extLst>
              <a:ext uri="{FF2B5EF4-FFF2-40B4-BE49-F238E27FC236}">
                <a16:creationId xmlns:a16="http://schemas.microsoft.com/office/drawing/2014/main" id="{B4D9030A-62E4-4524-8158-16883CA38CD1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4244492"/>
            <a:ext cx="8262937" cy="1401763"/>
            <a:chOff x="313" y="2899"/>
            <a:chExt cx="5205" cy="883"/>
          </a:xfrm>
        </p:grpSpPr>
        <p:pic>
          <p:nvPicPr>
            <p:cNvPr id="113732" name="Picture 68" descr="txp_fig">
              <a:extLst>
                <a:ext uri="{FF2B5EF4-FFF2-40B4-BE49-F238E27FC236}">
                  <a16:creationId xmlns:a16="http://schemas.microsoft.com/office/drawing/2014/main" id="{7B87AE1E-1362-449A-8C83-FDB431936C6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3087"/>
              <a:ext cx="5205" cy="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731" name="Picture 67" descr="txp_fig">
              <a:extLst>
                <a:ext uri="{FF2B5EF4-FFF2-40B4-BE49-F238E27FC236}">
                  <a16:creationId xmlns:a16="http://schemas.microsoft.com/office/drawing/2014/main" id="{16EFCBDA-77BE-4D73-9385-EDB474CE3BF0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3087"/>
              <a:ext cx="5205" cy="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3692" name="Text Box 28">
              <a:extLst>
                <a:ext uri="{FF2B5EF4-FFF2-40B4-BE49-F238E27FC236}">
                  <a16:creationId xmlns:a16="http://schemas.microsoft.com/office/drawing/2014/main" id="{1CA3725A-13A1-4CDA-B98F-98463F526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4" y="2899"/>
              <a:ext cx="77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/>
                <a:t>One-loop</a:t>
              </a:r>
            </a:p>
          </p:txBody>
        </p:sp>
        <p:pic>
          <p:nvPicPr>
            <p:cNvPr id="113691" name="Picture 27" descr="txp_fig">
              <a:extLst>
                <a:ext uri="{FF2B5EF4-FFF2-40B4-BE49-F238E27FC236}">
                  <a16:creationId xmlns:a16="http://schemas.microsoft.com/office/drawing/2014/main" id="{6E64DF55-6DCC-4E68-B3F8-047B02DD121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" y="3158"/>
              <a:ext cx="68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3716" name="Oval 52">
            <a:extLst>
              <a:ext uri="{FF2B5EF4-FFF2-40B4-BE49-F238E27FC236}">
                <a16:creationId xmlns:a16="http://schemas.microsoft.com/office/drawing/2014/main" id="{F426021C-83C0-4D99-B92A-EA5B36338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8475" y="1911350"/>
            <a:ext cx="96838" cy="9683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FF00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ja-JP" altLang="ja-JP">
              <a:solidFill>
                <a:srgbClr val="FFFF00"/>
              </a:solidFill>
            </a:endParaRPr>
          </a:p>
        </p:txBody>
      </p:sp>
      <p:sp>
        <p:nvSpPr>
          <p:cNvPr id="113719" name="Freeform 55">
            <a:extLst>
              <a:ext uri="{FF2B5EF4-FFF2-40B4-BE49-F238E27FC236}">
                <a16:creationId xmlns:a16="http://schemas.microsoft.com/office/drawing/2014/main" id="{6FF253C9-02DA-4BBF-8731-3A33C750BA97}"/>
              </a:ext>
            </a:extLst>
          </p:cNvPr>
          <p:cNvSpPr>
            <a:spLocks/>
          </p:cNvSpPr>
          <p:nvPr/>
        </p:nvSpPr>
        <p:spPr bwMode="auto">
          <a:xfrm>
            <a:off x="7440613" y="1231900"/>
            <a:ext cx="1595437" cy="1549400"/>
          </a:xfrm>
          <a:custGeom>
            <a:avLst/>
            <a:gdLst>
              <a:gd name="T0" fmla="*/ 506 w 839"/>
              <a:gd name="T1" fmla="*/ 69 h 892"/>
              <a:gd name="T2" fmla="*/ 280 w 839"/>
              <a:gd name="T3" fmla="*/ 23 h 892"/>
              <a:gd name="T4" fmla="*/ 143 w 839"/>
              <a:gd name="T5" fmla="*/ 205 h 892"/>
              <a:gd name="T6" fmla="*/ 7 w 839"/>
              <a:gd name="T7" fmla="*/ 295 h 892"/>
              <a:gd name="T8" fmla="*/ 98 w 839"/>
              <a:gd name="T9" fmla="*/ 522 h 892"/>
              <a:gd name="T10" fmla="*/ 98 w 839"/>
              <a:gd name="T11" fmla="*/ 704 h 892"/>
              <a:gd name="T12" fmla="*/ 416 w 839"/>
              <a:gd name="T13" fmla="*/ 749 h 892"/>
              <a:gd name="T14" fmla="*/ 597 w 839"/>
              <a:gd name="T15" fmla="*/ 885 h 892"/>
              <a:gd name="T16" fmla="*/ 778 w 839"/>
              <a:gd name="T17" fmla="*/ 704 h 892"/>
              <a:gd name="T18" fmla="*/ 824 w 839"/>
              <a:gd name="T19" fmla="*/ 477 h 892"/>
              <a:gd name="T20" fmla="*/ 688 w 839"/>
              <a:gd name="T21" fmla="*/ 386 h 892"/>
              <a:gd name="T22" fmla="*/ 824 w 839"/>
              <a:gd name="T23" fmla="*/ 205 h 892"/>
              <a:gd name="T24" fmla="*/ 688 w 839"/>
              <a:gd name="T25" fmla="*/ 114 h 892"/>
              <a:gd name="T26" fmla="*/ 597 w 839"/>
              <a:gd name="T27" fmla="*/ 23 h 892"/>
              <a:gd name="T28" fmla="*/ 506 w 839"/>
              <a:gd name="T29" fmla="*/ 69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39" h="892">
                <a:moveTo>
                  <a:pt x="506" y="69"/>
                </a:moveTo>
                <a:cubicBezTo>
                  <a:pt x="453" y="69"/>
                  <a:pt x="341" y="0"/>
                  <a:pt x="280" y="23"/>
                </a:cubicBezTo>
                <a:cubicBezTo>
                  <a:pt x="219" y="46"/>
                  <a:pt x="188" y="160"/>
                  <a:pt x="143" y="205"/>
                </a:cubicBezTo>
                <a:cubicBezTo>
                  <a:pt x="98" y="250"/>
                  <a:pt x="14" y="242"/>
                  <a:pt x="7" y="295"/>
                </a:cubicBezTo>
                <a:cubicBezTo>
                  <a:pt x="0" y="348"/>
                  <a:pt x="83" y="454"/>
                  <a:pt x="98" y="522"/>
                </a:cubicBezTo>
                <a:cubicBezTo>
                  <a:pt x="113" y="590"/>
                  <a:pt x="45" y="666"/>
                  <a:pt x="98" y="704"/>
                </a:cubicBezTo>
                <a:cubicBezTo>
                  <a:pt x="151" y="742"/>
                  <a:pt x="333" y="719"/>
                  <a:pt x="416" y="749"/>
                </a:cubicBezTo>
                <a:cubicBezTo>
                  <a:pt x="499" y="779"/>
                  <a:pt x="537" y="892"/>
                  <a:pt x="597" y="885"/>
                </a:cubicBezTo>
                <a:cubicBezTo>
                  <a:pt x="657" y="878"/>
                  <a:pt x="740" y="772"/>
                  <a:pt x="778" y="704"/>
                </a:cubicBezTo>
                <a:cubicBezTo>
                  <a:pt x="816" y="636"/>
                  <a:pt x="839" y="530"/>
                  <a:pt x="824" y="477"/>
                </a:cubicBezTo>
                <a:cubicBezTo>
                  <a:pt x="809" y="424"/>
                  <a:pt x="688" y="431"/>
                  <a:pt x="688" y="386"/>
                </a:cubicBezTo>
                <a:cubicBezTo>
                  <a:pt x="688" y="341"/>
                  <a:pt x="824" y="250"/>
                  <a:pt x="824" y="205"/>
                </a:cubicBezTo>
                <a:cubicBezTo>
                  <a:pt x="824" y="160"/>
                  <a:pt x="726" y="144"/>
                  <a:pt x="688" y="114"/>
                </a:cubicBezTo>
                <a:cubicBezTo>
                  <a:pt x="650" y="84"/>
                  <a:pt x="627" y="30"/>
                  <a:pt x="597" y="23"/>
                </a:cubicBezTo>
                <a:cubicBezTo>
                  <a:pt x="567" y="16"/>
                  <a:pt x="559" y="69"/>
                  <a:pt x="506" y="69"/>
                </a:cubicBezTo>
                <a:close/>
              </a:path>
            </a:pathLst>
          </a:custGeom>
          <a:solidFill>
            <a:srgbClr val="FF99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13737" name="Freeform 73">
            <a:extLst>
              <a:ext uri="{FF2B5EF4-FFF2-40B4-BE49-F238E27FC236}">
                <a16:creationId xmlns:a16="http://schemas.microsoft.com/office/drawing/2014/main" id="{7FF5A219-B78C-4096-8CDE-1B5C0456E4AD}"/>
              </a:ext>
            </a:extLst>
          </p:cNvPr>
          <p:cNvSpPr>
            <a:spLocks/>
          </p:cNvSpPr>
          <p:nvPr/>
        </p:nvSpPr>
        <p:spPr bwMode="auto">
          <a:xfrm>
            <a:off x="3390602" y="2996952"/>
            <a:ext cx="1944687" cy="865187"/>
          </a:xfrm>
          <a:custGeom>
            <a:avLst/>
            <a:gdLst>
              <a:gd name="T0" fmla="*/ 635 w 1225"/>
              <a:gd name="T1" fmla="*/ 0 h 545"/>
              <a:gd name="T2" fmla="*/ 635 w 1225"/>
              <a:gd name="T3" fmla="*/ 272 h 545"/>
              <a:gd name="T4" fmla="*/ 0 w 1225"/>
              <a:gd name="T5" fmla="*/ 272 h 545"/>
              <a:gd name="T6" fmla="*/ 0 w 1225"/>
              <a:gd name="T7" fmla="*/ 545 h 545"/>
              <a:gd name="T8" fmla="*/ 1225 w 1225"/>
              <a:gd name="T9" fmla="*/ 545 h 545"/>
              <a:gd name="T10" fmla="*/ 1225 w 1225"/>
              <a:gd name="T11" fmla="*/ 0 h 545"/>
              <a:gd name="T12" fmla="*/ 635 w 1225"/>
              <a:gd name="T13" fmla="*/ 0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25" h="545">
                <a:moveTo>
                  <a:pt x="635" y="0"/>
                </a:moveTo>
                <a:lnTo>
                  <a:pt x="635" y="272"/>
                </a:lnTo>
                <a:lnTo>
                  <a:pt x="0" y="272"/>
                </a:lnTo>
                <a:lnTo>
                  <a:pt x="0" y="545"/>
                </a:lnTo>
                <a:lnTo>
                  <a:pt x="1225" y="545"/>
                </a:lnTo>
                <a:lnTo>
                  <a:pt x="1225" y="0"/>
                </a:lnTo>
                <a:lnTo>
                  <a:pt x="635" y="0"/>
                </a:lnTo>
                <a:close/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cxnSp>
        <p:nvCxnSpPr>
          <p:cNvPr id="113738" name="AutoShape 74">
            <a:extLst>
              <a:ext uri="{FF2B5EF4-FFF2-40B4-BE49-F238E27FC236}">
                <a16:creationId xmlns:a16="http://schemas.microsoft.com/office/drawing/2014/main" id="{A7739DBA-21A7-4E16-ACCB-2ED54918977C}"/>
              </a:ext>
            </a:extLst>
          </p:cNvPr>
          <p:cNvCxnSpPr>
            <a:cxnSpLocks noChangeShapeType="1"/>
            <a:stCxn id="113737" idx="5"/>
          </p:cNvCxnSpPr>
          <p:nvPr/>
        </p:nvCxnSpPr>
        <p:spPr bwMode="auto">
          <a:xfrm>
            <a:off x="5335289" y="2996952"/>
            <a:ext cx="211888" cy="35954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4C753B-E096-43CF-8214-8D878276F17A}"/>
              </a:ext>
            </a:extLst>
          </p:cNvPr>
          <p:cNvSpPr txBox="1"/>
          <p:nvPr/>
        </p:nvSpPr>
        <p:spPr>
          <a:xfrm>
            <a:off x="12092" y="20771"/>
            <a:ext cx="93844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</a:rPr>
              <a:t>Vacuum polarization and charge screening in QED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26EE92-66C2-4583-8579-19998CE4009D}"/>
              </a:ext>
            </a:extLst>
          </p:cNvPr>
          <p:cNvSpPr txBox="1"/>
          <p:nvPr/>
        </p:nvSpPr>
        <p:spPr>
          <a:xfrm>
            <a:off x="359595" y="786615"/>
            <a:ext cx="735089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meaning of          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correction to external photon fields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endParaRPr lang="en-US" altLang="ja-JP" dirty="0"/>
          </a:p>
          <a:p>
            <a:endParaRPr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become strong as q</a:t>
            </a:r>
            <a:r>
              <a:rPr kumimoji="1" lang="en-US" altLang="ja-JP" sz="2400" baseline="30000" dirty="0"/>
              <a:t>2</a:t>
            </a:r>
            <a:r>
              <a:rPr kumimoji="1" lang="en-US" altLang="ja-JP" sz="2400" dirty="0"/>
              <a:t> large (in short distances) and </a:t>
            </a:r>
            <a:r>
              <a:rPr kumimoji="1" lang="en-US" altLang="ja-JP" sz="2400" dirty="0">
                <a:solidFill>
                  <a:srgbClr val="FF0000"/>
                </a:solidFill>
              </a:rPr>
              <a:t>perturbation theory breaks down 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FA2728-B12E-4C56-B4A0-BF6ED6EBA5D4}"/>
              </a:ext>
            </a:extLst>
          </p:cNvPr>
          <p:cNvSpPr txBox="1"/>
          <p:nvPr/>
        </p:nvSpPr>
        <p:spPr>
          <a:xfrm>
            <a:off x="620074" y="1342566"/>
            <a:ext cx="6911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test charge placed on a vacuum </a:t>
            </a:r>
            <a:r>
              <a:rPr lang="en-US" altLang="ja-JP" sz="2000" dirty="0"/>
              <a:t>is subject to a dynamical generalization of (static) charge screening</a:t>
            </a:r>
            <a:endParaRPr kumimoji="1" lang="ja-JP" altLang="en-US" sz="2000" dirty="0"/>
          </a:p>
        </p:txBody>
      </p:sp>
      <p:sp>
        <p:nvSpPr>
          <p:cNvPr id="113680" name="Text Box 16">
            <a:extLst>
              <a:ext uri="{FF2B5EF4-FFF2-40B4-BE49-F238E27FC236}">
                <a16:creationId xmlns:a16="http://schemas.microsoft.com/office/drawing/2014/main" id="{5B4DD86D-B27D-495C-8B14-541FD325F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91" y="3154235"/>
            <a:ext cx="2297859" cy="129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/>
              <a:t> ; q</a:t>
            </a:r>
            <a:r>
              <a:rPr lang="en-US" altLang="ja-JP" baseline="30000" dirty="0"/>
              <a:t>2</a:t>
            </a:r>
            <a:r>
              <a:rPr lang="en-US" altLang="ja-JP" dirty="0"/>
              <a:t>-dependent </a:t>
            </a:r>
          </a:p>
          <a:p>
            <a:pPr>
              <a:lnSpc>
                <a:spcPct val="150000"/>
              </a:lnSpc>
            </a:pPr>
            <a:r>
              <a:rPr lang="en-US" altLang="ja-JP" dirty="0"/>
              <a:t>   effective coupling    </a:t>
            </a:r>
          </a:p>
          <a:p>
            <a:pPr>
              <a:lnSpc>
                <a:spcPct val="150000"/>
              </a:lnSpc>
            </a:pPr>
            <a:r>
              <a:rPr lang="en-US" altLang="ja-JP" dirty="0"/>
              <a:t>   constant</a:t>
            </a:r>
            <a:r>
              <a:rPr lang="ja-JP" altLang="en-US" dirty="0"/>
              <a:t> </a:t>
            </a:r>
          </a:p>
        </p:txBody>
      </p:sp>
      <p:pic>
        <p:nvPicPr>
          <p:cNvPr id="10242" name="Picture 2" descr="\begin{align*}&#10;  \equiv \textcolor[rgb]{0.2,0.2,1}{\alpha_{\rm eff}(q^2)}&#10;\end{align*}">
            <a:extLst>
              <a:ext uri="{FF2B5EF4-FFF2-40B4-BE49-F238E27FC236}">
                <a16:creationId xmlns:a16="http://schemas.microsoft.com/office/drawing/2014/main" id="{8C20F135-F74A-4459-AB66-C14DE635F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929" y="3228260"/>
            <a:ext cx="1309706" cy="35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CB5C6AF-E75D-4B78-8650-7B85511B64E1}"/>
              </a:ext>
            </a:extLst>
          </p:cNvPr>
          <p:cNvSpPr/>
          <p:nvPr/>
        </p:nvSpPr>
        <p:spPr>
          <a:xfrm>
            <a:off x="261045" y="4833455"/>
            <a:ext cx="1073903" cy="456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44" name="Picture 4" descr="\begin{align*}&#10;  \textcolor[rgb]{0.2,0.2,1}{\alpha_{\rm eff}(q^2)}&#10;\end{align*}">
            <a:extLst>
              <a:ext uri="{FF2B5EF4-FFF2-40B4-BE49-F238E27FC236}">
                <a16:creationId xmlns:a16="http://schemas.microsoft.com/office/drawing/2014/main" id="{3FA132BB-FADB-4125-8FB9-04C10C7A7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86" y="4871829"/>
            <a:ext cx="985578" cy="35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11002A-E316-4584-B0EF-092D2C5DBC6C}" type="slidenum">
              <a:rPr kumimoji="1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grpSp>
        <p:nvGrpSpPr>
          <p:cNvPr id="24" name="グループ化 23"/>
          <p:cNvGrpSpPr/>
          <p:nvPr/>
        </p:nvGrpSpPr>
        <p:grpSpPr>
          <a:xfrm>
            <a:off x="2811272" y="729770"/>
            <a:ext cx="3134695" cy="994207"/>
            <a:chOff x="2445417" y="820670"/>
            <a:chExt cx="4070800" cy="1291104"/>
          </a:xfrm>
        </p:grpSpPr>
        <p:sp>
          <p:nvSpPr>
            <p:cNvPr id="6" name="Freeform 38"/>
            <p:cNvSpPr>
              <a:spLocks/>
            </p:cNvSpPr>
            <p:nvPr/>
          </p:nvSpPr>
          <p:spPr bwMode="auto">
            <a:xfrm flipH="1">
              <a:off x="5242953" y="1620829"/>
              <a:ext cx="322523" cy="306502"/>
            </a:xfrm>
            <a:custGeom>
              <a:avLst/>
              <a:gdLst>
                <a:gd name="T0" fmla="*/ 0 w 590"/>
                <a:gd name="T1" fmla="*/ 0 h 862"/>
                <a:gd name="T2" fmla="*/ 0 w 590"/>
                <a:gd name="T3" fmla="*/ 0 h 862"/>
                <a:gd name="T4" fmla="*/ 0 w 590"/>
                <a:gd name="T5" fmla="*/ 0 h 862"/>
                <a:gd name="T6" fmla="*/ 0 60000 65536"/>
                <a:gd name="T7" fmla="*/ 0 60000 65536"/>
                <a:gd name="T8" fmla="*/ 0 60000 65536"/>
                <a:gd name="T9" fmla="*/ 0 w 590"/>
                <a:gd name="T10" fmla="*/ 0 h 862"/>
                <a:gd name="T11" fmla="*/ 590 w 590"/>
                <a:gd name="T12" fmla="*/ 862 h 8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0" h="862">
                  <a:moveTo>
                    <a:pt x="0" y="0"/>
                  </a:moveTo>
                  <a:cubicBezTo>
                    <a:pt x="87" y="41"/>
                    <a:pt x="174" y="83"/>
                    <a:pt x="272" y="227"/>
                  </a:cubicBezTo>
                  <a:cubicBezTo>
                    <a:pt x="370" y="371"/>
                    <a:pt x="480" y="616"/>
                    <a:pt x="590" y="86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2445417" y="1927331"/>
              <a:ext cx="4070800" cy="184443"/>
            </a:xfrm>
            <a:prstGeom prst="rect">
              <a:avLst/>
            </a:prstGeom>
            <a:solidFill>
              <a:srgbClr val="99330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8" name="Oval 31"/>
            <p:cNvSpPr>
              <a:spLocks noChangeArrowheads="1"/>
            </p:cNvSpPr>
            <p:nvPr/>
          </p:nvSpPr>
          <p:spPr bwMode="auto">
            <a:xfrm>
              <a:off x="3208254" y="881699"/>
              <a:ext cx="353373" cy="30785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9" name="Freeform 32"/>
            <p:cNvSpPr>
              <a:spLocks/>
            </p:cNvSpPr>
            <p:nvPr/>
          </p:nvSpPr>
          <p:spPr bwMode="auto">
            <a:xfrm>
              <a:off x="3042786" y="1230243"/>
              <a:ext cx="754423" cy="206143"/>
            </a:xfrm>
            <a:custGeom>
              <a:avLst/>
              <a:gdLst>
                <a:gd name="T0" fmla="*/ 0 w 1452"/>
                <a:gd name="T1" fmla="*/ 0 h 454"/>
                <a:gd name="T2" fmla="*/ 0 w 1452"/>
                <a:gd name="T3" fmla="*/ 0 h 454"/>
                <a:gd name="T4" fmla="*/ 0 w 1452"/>
                <a:gd name="T5" fmla="*/ 0 h 454"/>
                <a:gd name="T6" fmla="*/ 0 60000 65536"/>
                <a:gd name="T7" fmla="*/ 0 60000 65536"/>
                <a:gd name="T8" fmla="*/ 0 60000 65536"/>
                <a:gd name="T9" fmla="*/ 0 w 1452"/>
                <a:gd name="T10" fmla="*/ 0 h 454"/>
                <a:gd name="T11" fmla="*/ 1452 w 1452"/>
                <a:gd name="T12" fmla="*/ 454 h 4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52" h="454">
                  <a:moveTo>
                    <a:pt x="0" y="454"/>
                  </a:moveTo>
                  <a:cubicBezTo>
                    <a:pt x="310" y="401"/>
                    <a:pt x="620" y="348"/>
                    <a:pt x="862" y="272"/>
                  </a:cubicBezTo>
                  <a:cubicBezTo>
                    <a:pt x="1104" y="196"/>
                    <a:pt x="1278" y="98"/>
                    <a:pt x="1452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0" name="Freeform 33"/>
            <p:cNvSpPr>
              <a:spLocks/>
            </p:cNvSpPr>
            <p:nvPr/>
          </p:nvSpPr>
          <p:spPr bwMode="auto">
            <a:xfrm>
              <a:off x="3255931" y="1189557"/>
              <a:ext cx="164066" cy="717431"/>
            </a:xfrm>
            <a:custGeom>
              <a:avLst/>
              <a:gdLst>
                <a:gd name="T0" fmla="*/ 0 w 317"/>
                <a:gd name="T1" fmla="*/ 0 h 1587"/>
                <a:gd name="T2" fmla="*/ 0 w 317"/>
                <a:gd name="T3" fmla="*/ 0 h 1587"/>
                <a:gd name="T4" fmla="*/ 0 w 317"/>
                <a:gd name="T5" fmla="*/ 0 h 1587"/>
                <a:gd name="T6" fmla="*/ 0 60000 65536"/>
                <a:gd name="T7" fmla="*/ 0 60000 65536"/>
                <a:gd name="T8" fmla="*/ 0 60000 65536"/>
                <a:gd name="T9" fmla="*/ 0 w 317"/>
                <a:gd name="T10" fmla="*/ 0 h 1587"/>
                <a:gd name="T11" fmla="*/ 317 w 317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7" h="1587">
                  <a:moveTo>
                    <a:pt x="272" y="0"/>
                  </a:moveTo>
                  <a:cubicBezTo>
                    <a:pt x="294" y="162"/>
                    <a:pt x="317" y="325"/>
                    <a:pt x="272" y="589"/>
                  </a:cubicBezTo>
                  <a:cubicBezTo>
                    <a:pt x="227" y="853"/>
                    <a:pt x="113" y="1220"/>
                    <a:pt x="0" y="1587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1" name="Freeform 34"/>
            <p:cNvSpPr>
              <a:spLocks/>
            </p:cNvSpPr>
            <p:nvPr/>
          </p:nvSpPr>
          <p:spPr bwMode="auto">
            <a:xfrm>
              <a:off x="3372320" y="1538101"/>
              <a:ext cx="307098" cy="390586"/>
            </a:xfrm>
            <a:custGeom>
              <a:avLst/>
              <a:gdLst>
                <a:gd name="T0" fmla="*/ 0 w 590"/>
                <a:gd name="T1" fmla="*/ 0 h 862"/>
                <a:gd name="T2" fmla="*/ 0 w 590"/>
                <a:gd name="T3" fmla="*/ 0 h 862"/>
                <a:gd name="T4" fmla="*/ 0 w 590"/>
                <a:gd name="T5" fmla="*/ 0 h 862"/>
                <a:gd name="T6" fmla="*/ 0 60000 65536"/>
                <a:gd name="T7" fmla="*/ 0 60000 65536"/>
                <a:gd name="T8" fmla="*/ 0 60000 65536"/>
                <a:gd name="T9" fmla="*/ 0 w 590"/>
                <a:gd name="T10" fmla="*/ 0 h 862"/>
                <a:gd name="T11" fmla="*/ 590 w 590"/>
                <a:gd name="T12" fmla="*/ 862 h 8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0" h="862">
                  <a:moveTo>
                    <a:pt x="0" y="0"/>
                  </a:moveTo>
                  <a:cubicBezTo>
                    <a:pt x="87" y="41"/>
                    <a:pt x="174" y="83"/>
                    <a:pt x="272" y="227"/>
                  </a:cubicBezTo>
                  <a:cubicBezTo>
                    <a:pt x="370" y="371"/>
                    <a:pt x="480" y="616"/>
                    <a:pt x="590" y="86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5353732" y="922385"/>
              <a:ext cx="353373" cy="30785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Freeform 36"/>
            <p:cNvSpPr>
              <a:spLocks/>
            </p:cNvSpPr>
            <p:nvPr/>
          </p:nvSpPr>
          <p:spPr bwMode="auto">
            <a:xfrm flipH="1">
              <a:off x="5188264" y="1270929"/>
              <a:ext cx="754423" cy="206143"/>
            </a:xfrm>
            <a:custGeom>
              <a:avLst/>
              <a:gdLst>
                <a:gd name="T0" fmla="*/ 0 w 1452"/>
                <a:gd name="T1" fmla="*/ 0 h 454"/>
                <a:gd name="T2" fmla="*/ 0 w 1452"/>
                <a:gd name="T3" fmla="*/ 0 h 454"/>
                <a:gd name="T4" fmla="*/ 0 w 1452"/>
                <a:gd name="T5" fmla="*/ 0 h 454"/>
                <a:gd name="T6" fmla="*/ 0 60000 65536"/>
                <a:gd name="T7" fmla="*/ 0 60000 65536"/>
                <a:gd name="T8" fmla="*/ 0 60000 65536"/>
                <a:gd name="T9" fmla="*/ 0 w 1452"/>
                <a:gd name="T10" fmla="*/ 0 h 454"/>
                <a:gd name="T11" fmla="*/ 1452 w 1452"/>
                <a:gd name="T12" fmla="*/ 454 h 4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52" h="454">
                  <a:moveTo>
                    <a:pt x="0" y="454"/>
                  </a:moveTo>
                  <a:cubicBezTo>
                    <a:pt x="310" y="401"/>
                    <a:pt x="620" y="348"/>
                    <a:pt x="862" y="272"/>
                  </a:cubicBezTo>
                  <a:cubicBezTo>
                    <a:pt x="1104" y="196"/>
                    <a:pt x="1278" y="98"/>
                    <a:pt x="1452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4" name="Freeform 37"/>
            <p:cNvSpPr>
              <a:spLocks/>
            </p:cNvSpPr>
            <p:nvPr/>
          </p:nvSpPr>
          <p:spPr bwMode="auto">
            <a:xfrm flipH="1">
              <a:off x="5517798" y="1230243"/>
              <a:ext cx="165468" cy="717431"/>
            </a:xfrm>
            <a:custGeom>
              <a:avLst/>
              <a:gdLst>
                <a:gd name="T0" fmla="*/ 0 w 317"/>
                <a:gd name="T1" fmla="*/ 0 h 1587"/>
                <a:gd name="T2" fmla="*/ 0 w 317"/>
                <a:gd name="T3" fmla="*/ 0 h 1587"/>
                <a:gd name="T4" fmla="*/ 0 w 317"/>
                <a:gd name="T5" fmla="*/ 0 h 1587"/>
                <a:gd name="T6" fmla="*/ 0 60000 65536"/>
                <a:gd name="T7" fmla="*/ 0 60000 65536"/>
                <a:gd name="T8" fmla="*/ 0 60000 65536"/>
                <a:gd name="T9" fmla="*/ 0 w 317"/>
                <a:gd name="T10" fmla="*/ 0 h 1587"/>
                <a:gd name="T11" fmla="*/ 317 w 317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7" h="1587">
                  <a:moveTo>
                    <a:pt x="272" y="0"/>
                  </a:moveTo>
                  <a:cubicBezTo>
                    <a:pt x="294" y="162"/>
                    <a:pt x="317" y="325"/>
                    <a:pt x="272" y="589"/>
                  </a:cubicBezTo>
                  <a:cubicBezTo>
                    <a:pt x="227" y="853"/>
                    <a:pt x="113" y="1220"/>
                    <a:pt x="0" y="1587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5" name="Arc 40"/>
            <p:cNvSpPr>
              <a:spLocks/>
            </p:cNvSpPr>
            <p:nvPr/>
          </p:nvSpPr>
          <p:spPr bwMode="auto">
            <a:xfrm rot="13684101" flipV="1">
              <a:off x="4142445" y="776923"/>
              <a:ext cx="676745" cy="764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44450" cap="rnd">
              <a:solidFill>
                <a:srgbClr val="FF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666585" y="15602"/>
            <a:ext cx="6917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sz="28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Force as a catch of a quantum again</a:t>
            </a:r>
            <a:endParaRPr kumimoji="1" lang="ja-JP" altLang="en-US" sz="2800" b="1" i="0" u="heavy" strike="noStrike" kern="1200" cap="none" spc="0" normalizeH="0" baseline="0" noProof="0" dirty="0">
              <a:ln>
                <a:noFill/>
              </a:ln>
              <a:solidFill>
                <a:srgbClr val="F78609"/>
              </a:solidFill>
              <a:effectLst/>
              <a:uLnTx/>
              <a:uFill>
                <a:solidFill>
                  <a:srgbClr val="3AF443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94448" y="1833461"/>
            <a:ext cx="7637027" cy="114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160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quanta exchanged are gauge bosons</a:t>
            </a:r>
          </a:p>
          <a:p>
            <a:pPr marL="285750" marR="0" lvl="0" indent="-2160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ja-JP" sz="2400" dirty="0">
                <a:solidFill>
                  <a:srgbClr val="F78609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vacuum</a:t>
            </a: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: while no particle present, not at all empty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41" name="グループ化 40"/>
          <p:cNvGrpSpPr/>
          <p:nvPr/>
        </p:nvGrpSpPr>
        <p:grpSpPr>
          <a:xfrm>
            <a:off x="583946" y="3267081"/>
            <a:ext cx="2853263" cy="1175011"/>
            <a:chOff x="497550" y="3353422"/>
            <a:chExt cx="2853263" cy="1175011"/>
          </a:xfrm>
        </p:grpSpPr>
        <p:grpSp>
          <p:nvGrpSpPr>
            <p:cNvPr id="25" name="グループ化 24"/>
            <p:cNvGrpSpPr/>
            <p:nvPr/>
          </p:nvGrpSpPr>
          <p:grpSpPr>
            <a:xfrm>
              <a:off x="1695874" y="3677357"/>
              <a:ext cx="1654939" cy="743085"/>
              <a:chOff x="1364086" y="3810707"/>
              <a:chExt cx="1654939" cy="74308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テキスト ボックス 19"/>
                  <p:cNvSpPr txBox="1"/>
                  <p:nvPr/>
                </p:nvSpPr>
                <p:spPr>
                  <a:xfrm>
                    <a:off x="1364086" y="4190808"/>
                    <a:ext cx="513538" cy="362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𝑒</m:t>
                          </m:r>
                          <m:r>
                            <a:rPr kumimoji="1" lang="en-US" altLang="ja-JP" sz="1800" b="0" i="0" u="none" strike="noStrike" kern="1200" cap="none" spc="0" normalizeH="0" baseline="3000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+</m:t>
                          </m:r>
                        </m:oMath>
                      </m:oMathPara>
                    </a14:m>
                    <a:endParaRPr kumimoji="1" lang="ja-JP" altLang="en-US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20" name="テキスト ボックス 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64086" y="4190808"/>
                    <a:ext cx="513538" cy="362984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テキスト ボックス 21"/>
                  <p:cNvSpPr txBox="1"/>
                  <p:nvPr/>
                </p:nvSpPr>
                <p:spPr>
                  <a:xfrm>
                    <a:off x="2505487" y="4190808"/>
                    <a:ext cx="513538" cy="362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𝑒</m:t>
                          </m:r>
                          <m:r>
                            <a:rPr kumimoji="1" lang="en-US" altLang="ja-JP" sz="1800" b="0" i="0" u="none" strike="noStrike" kern="1200" cap="none" spc="0" normalizeH="0" baseline="3000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−</m:t>
                          </m:r>
                        </m:oMath>
                      </m:oMathPara>
                    </a14:m>
                    <a:endParaRPr kumimoji="1" lang="ja-JP" altLang="en-US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22" name="テキスト ボックス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05487" y="4190808"/>
                    <a:ext cx="513538" cy="362984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3" name="Arc 40"/>
              <p:cNvSpPr>
                <a:spLocks/>
              </p:cNvSpPr>
              <p:nvPr/>
            </p:nvSpPr>
            <p:spPr bwMode="auto">
              <a:xfrm rot="13684101" flipV="1">
                <a:off x="1799624" y="3766960"/>
                <a:ext cx="676745" cy="76423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4450" cap="rnd">
                <a:solidFill>
                  <a:srgbClr val="FFFF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sp>
          <p:nvSpPr>
            <p:cNvPr id="35" name="テキスト ボックス 34"/>
            <p:cNvSpPr txBox="1"/>
            <p:nvPr/>
          </p:nvSpPr>
          <p:spPr>
            <a:xfrm>
              <a:off x="497550" y="3605103"/>
              <a:ext cx="12341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e.m.</a:t>
              </a:r>
              <a:endPara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dirty="0">
                  <a:solidFill>
                    <a:prstClr val="white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(electric charge)</a:t>
              </a:r>
              <a:endPara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テキスト ボックス 37"/>
                <p:cNvSpPr txBox="1"/>
                <p:nvPr/>
              </p:nvSpPr>
              <p:spPr>
                <a:xfrm>
                  <a:off x="2281367" y="3353422"/>
                  <a:ext cx="37683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𝛾</m:t>
                        </m:r>
                      </m:oMath>
                    </m:oMathPara>
                  </a14:m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endParaRPr>
                </a:p>
              </p:txBody>
            </p:sp>
          </mc:Choice>
          <mc:Fallback xmlns="">
            <p:sp>
              <p:nvSpPr>
                <p:cNvPr id="38" name="テキスト ボックス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1367" y="3353422"/>
                  <a:ext cx="376834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グループ化 41"/>
          <p:cNvGrpSpPr/>
          <p:nvPr/>
        </p:nvGrpSpPr>
        <p:grpSpPr>
          <a:xfrm>
            <a:off x="3425205" y="3267081"/>
            <a:ext cx="2382850" cy="1083634"/>
            <a:chOff x="3824002" y="3353422"/>
            <a:chExt cx="2382850" cy="1083634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4732213" y="3719657"/>
              <a:ext cx="1474639" cy="717399"/>
              <a:chOff x="1441248" y="3810707"/>
              <a:chExt cx="1474639" cy="7173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/>
                  <p:cNvSpPr txBox="1"/>
                  <p:nvPr/>
                </p:nvSpPr>
                <p:spPr>
                  <a:xfrm>
                    <a:off x="1441248" y="4165122"/>
                    <a:ext cx="351699" cy="362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𝜈</m:t>
                          </m:r>
                        </m:oMath>
                      </m:oMathPara>
                    </a14:m>
                    <a:endParaRPr kumimoji="1" lang="ja-JP" altLang="en-US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41248" y="4165122"/>
                    <a:ext cx="351699" cy="362984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Arc 40"/>
              <p:cNvSpPr>
                <a:spLocks/>
              </p:cNvSpPr>
              <p:nvPr/>
            </p:nvSpPr>
            <p:spPr bwMode="auto">
              <a:xfrm rot="13684101" flipV="1">
                <a:off x="1799624" y="3766960"/>
                <a:ext cx="676745" cy="76423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4450" cap="rnd">
                <a:solidFill>
                  <a:srgbClr val="FFFF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テキスト ボックス 33"/>
                  <p:cNvSpPr txBox="1"/>
                  <p:nvPr/>
                </p:nvSpPr>
                <p:spPr>
                  <a:xfrm>
                    <a:off x="2564189" y="4165122"/>
                    <a:ext cx="351698" cy="362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kumimoji="1" lang="en-US" altLang="ja-JP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FF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FFFF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𝜈</m:t>
                              </m:r>
                            </m:e>
                          </m:acc>
                        </m:oMath>
                      </m:oMathPara>
                    </a14:m>
                    <a:endParaRPr kumimoji="1" lang="ja-JP" altLang="en-US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34" name="テキスト ボックス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64189" y="4165122"/>
                    <a:ext cx="351698" cy="362984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22414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6" name="テキスト ボックス 35"/>
            <p:cNvSpPr txBox="1"/>
            <p:nvPr/>
          </p:nvSpPr>
          <p:spPr>
            <a:xfrm>
              <a:off x="3824002" y="3613054"/>
              <a:ext cx="13484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weak force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テキスト ボックス 38"/>
                <p:cNvSpPr txBox="1"/>
                <p:nvPr/>
              </p:nvSpPr>
              <p:spPr>
                <a:xfrm>
                  <a:off x="5035002" y="3353422"/>
                  <a:ext cx="8213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𝑊</m:t>
                        </m:r>
                        <m:r>
                          <a:rPr kumimoji="1" lang="en-US" altLang="ja-JP" sz="1800" b="0" i="1" u="none" strike="noStrike" kern="1200" cap="none" spc="0" normalizeH="0" baseline="30000" noProof="0" dirty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kumimoji="1" lang="en-US" altLang="ja-JP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kumimoji="1" lang="en-US" altLang="ja-JP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𝑍</m:t>
                        </m:r>
                      </m:oMath>
                    </m:oMathPara>
                  </a14:m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endParaRPr>
                </a:p>
              </p:txBody>
            </p:sp>
          </mc:Choice>
          <mc:Fallback xmlns="">
            <p:sp>
              <p:nvSpPr>
                <p:cNvPr id="39" name="テキスト ボックス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002" y="3353422"/>
                  <a:ext cx="821315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163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グループ化 42"/>
          <p:cNvGrpSpPr/>
          <p:nvPr/>
        </p:nvGrpSpPr>
        <p:grpSpPr>
          <a:xfrm>
            <a:off x="5878810" y="3267081"/>
            <a:ext cx="2587598" cy="1041334"/>
            <a:chOff x="6316274" y="3353422"/>
            <a:chExt cx="2587598" cy="1041334"/>
          </a:xfrm>
        </p:grpSpPr>
        <p:grpSp>
          <p:nvGrpSpPr>
            <p:cNvPr id="30" name="グループ化 29"/>
            <p:cNvGrpSpPr/>
            <p:nvPr/>
          </p:nvGrpSpPr>
          <p:grpSpPr>
            <a:xfrm>
              <a:off x="7313796" y="3677357"/>
              <a:ext cx="1590076" cy="717399"/>
              <a:chOff x="1403717" y="3810707"/>
              <a:chExt cx="1590076" cy="7173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テキスト ボックス 30"/>
                  <p:cNvSpPr txBox="1"/>
                  <p:nvPr/>
                </p:nvSpPr>
                <p:spPr>
                  <a:xfrm>
                    <a:off x="1403717" y="4165122"/>
                    <a:ext cx="359970" cy="362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𝑞</m:t>
                          </m:r>
                        </m:oMath>
                      </m:oMathPara>
                    </a14:m>
                    <a:endParaRPr kumimoji="1" lang="ja-JP" altLang="en-US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31" name="テキスト ボックス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03717" y="4165122"/>
                    <a:ext cx="359970" cy="362984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8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テキスト ボックス 31"/>
                  <p:cNvSpPr txBox="1"/>
                  <p:nvPr/>
                </p:nvSpPr>
                <p:spPr>
                  <a:xfrm>
                    <a:off x="2633823" y="4165122"/>
                    <a:ext cx="359970" cy="362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kumimoji="1" lang="en-US" altLang="ja-JP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FF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FF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oMath>
                      </m:oMathPara>
                    </a14:m>
                    <a:endParaRPr kumimoji="1" lang="ja-JP" altLang="en-US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32" name="テキスト ボックス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3823" y="4165122"/>
                    <a:ext cx="359970" cy="362984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b="-8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Arc 40"/>
              <p:cNvSpPr>
                <a:spLocks/>
              </p:cNvSpPr>
              <p:nvPr/>
            </p:nvSpPr>
            <p:spPr bwMode="auto">
              <a:xfrm rot="13684101" flipV="1">
                <a:off x="1799624" y="3766960"/>
                <a:ext cx="676745" cy="76423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44450" cap="rnd">
                <a:solidFill>
                  <a:srgbClr val="FFFF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sp>
          <p:nvSpPr>
            <p:cNvPr id="37" name="テキスト ボックス 36"/>
            <p:cNvSpPr txBox="1"/>
            <p:nvPr/>
          </p:nvSpPr>
          <p:spPr>
            <a:xfrm>
              <a:off x="6316274" y="3613054"/>
              <a:ext cx="1463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strong force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dirty="0">
                  <a:solidFill>
                    <a:prstClr val="white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(color)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7733669" y="3353422"/>
              <a:ext cx="7713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gluon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44" name="正方形/長方形 43"/>
          <p:cNvSpPr/>
          <p:nvPr/>
        </p:nvSpPr>
        <p:spPr>
          <a:xfrm>
            <a:off x="1744170" y="4296097"/>
            <a:ext cx="1598157" cy="2143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4247783" y="4296097"/>
            <a:ext cx="1598157" cy="21437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6881519" y="4296097"/>
            <a:ext cx="1598157" cy="2143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291369" y="4795028"/>
            <a:ext cx="2511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dynamical generalization of static screening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770917" y="4793648"/>
            <a:ext cx="265808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magnetic flux squeezed</a:t>
            </a:r>
          </a:p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spontaneously broken symmetry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290667" y="4795028"/>
            <a:ext cx="285333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color electric flux squeezed</a:t>
            </a:r>
          </a:p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marR="0" lvl="0" indent="-252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ja-JP" sz="2000" dirty="0" err="1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antiscreening</a:t>
            </a: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,</a:t>
            </a:r>
            <a:r>
              <a:rPr lang="ja-JP" altLang="en-US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i.e.</a:t>
            </a:r>
            <a:r>
              <a:rPr lang="ja-JP" altLang="en-US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asymptotic</a:t>
            </a:r>
            <a:r>
              <a:rPr lang="ja-JP" altLang="en-US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freedom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8589" y="4788496"/>
            <a:ext cx="1395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properties of vac.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9E9D75-8218-48EE-8D7C-761752F64937}"/>
              </a:ext>
            </a:extLst>
          </p:cNvPr>
          <p:cNvSpPr txBox="1"/>
          <p:nvPr/>
        </p:nvSpPr>
        <p:spPr>
          <a:xfrm>
            <a:off x="22391" y="2596"/>
            <a:ext cx="744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3AF4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III)</a:t>
            </a:r>
            <a:endParaRPr kumimoji="1" lang="ja-JP" altLang="en-US" sz="3200" b="1" dirty="0">
              <a:solidFill>
                <a:srgbClr val="3AF443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3950A45-805C-4390-AAE5-CA1B22A51F0E}"/>
              </a:ext>
            </a:extLst>
          </p:cNvPr>
          <p:cNvSpPr txBox="1"/>
          <p:nvPr/>
        </p:nvSpPr>
        <p:spPr>
          <a:xfrm>
            <a:off x="258930" y="1509086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By 1978,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406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-7255" y="87015"/>
            <a:ext cx="915125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en-US" altLang="ja-JP" sz="32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Spontaneously broken symmetry  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3200" b="1" dirty="0">
                <a:solidFill>
                  <a:srgbClr val="F78609"/>
                </a:solidFill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                          </a:t>
            </a:r>
            <a:r>
              <a:rPr kumimoji="1" lang="en-US" altLang="ja-JP" sz="32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from our daily life</a:t>
            </a:r>
            <a:endParaRPr kumimoji="1" lang="ja-JP" altLang="en-US" sz="3200" b="1" i="0" u="heavy" strike="noStrike" kern="1200" cap="none" spc="0" normalizeH="0" baseline="0" noProof="0" dirty="0">
              <a:ln>
                <a:noFill/>
              </a:ln>
              <a:solidFill>
                <a:srgbClr val="F78609"/>
              </a:solidFill>
              <a:effectLst/>
              <a:uLnTx/>
              <a:uFill>
                <a:solidFill>
                  <a:srgbClr val="3AF443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55576" y="764704"/>
            <a:ext cx="3656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round table at dinner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951662" y="4740367"/>
            <a:ext cx="74168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reflection symmetry no longer holds at the time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smbdy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 takes up a napkin at either side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86040" y="5776689"/>
            <a:ext cx="7518544" cy="830997"/>
          </a:xfrm>
          <a:prstGeom prst="rect">
            <a:avLst/>
          </a:prstGeom>
          <a:solidFill>
            <a:srgbClr val="00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heavy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Def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：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While symmetric in the original configuration,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not so in the final output.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11002A-E316-4584-B0EF-092D2C5DBC6C}" type="slidenum">
              <a:rPr kumimoji="1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3004729" y="1322948"/>
            <a:ext cx="3310692" cy="3264256"/>
            <a:chOff x="1537129" y="1460888"/>
            <a:chExt cx="3310692" cy="3264256"/>
          </a:xfrm>
        </p:grpSpPr>
        <p:sp>
          <p:nvSpPr>
            <p:cNvPr id="7" name="正方形/長方形 6"/>
            <p:cNvSpPr/>
            <p:nvPr/>
          </p:nvSpPr>
          <p:spPr>
            <a:xfrm>
              <a:off x="1537130" y="1460888"/>
              <a:ext cx="3310691" cy="3264256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2052" name="Picture 4" descr="C:\Users\YOSHIOKA\Dropbox\publec120407\g6139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7129" y="1460888"/>
              <a:ext cx="3310691" cy="3264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1208" y="1192"/>
            <a:ext cx="91063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en-US" altLang="ja-JP" sz="36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Known before in </a:t>
            </a:r>
            <a:r>
              <a:rPr kumimoji="1" lang="en-US" altLang="ja-JP" sz="3600" b="1" i="0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macroscopic 				      </a:t>
            </a:r>
            <a:r>
              <a:rPr kumimoji="1" lang="en-US" altLang="ja-JP" sz="36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(condensed matter) physics</a:t>
            </a:r>
            <a:endParaRPr kumimoji="1" lang="ja-JP" altLang="en-US" sz="3600" b="1" i="0" u="heavy" strike="noStrike" kern="1200" cap="none" spc="0" normalizeH="0" baseline="0" noProof="0" dirty="0">
              <a:ln>
                <a:noFill/>
              </a:ln>
              <a:solidFill>
                <a:srgbClr val="F78609"/>
              </a:solidFill>
              <a:effectLst/>
              <a:uLnTx/>
              <a:uFill>
                <a:solidFill>
                  <a:srgbClr val="3AF443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865724" y="2366329"/>
            <a:ext cx="2159000" cy="18002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ja-JP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3646353" y="2366329"/>
            <a:ext cx="2159000" cy="18002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1397354" y="2627199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1686279" y="2627199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V="1">
            <a:off x="1973616" y="2627199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V="1">
            <a:off x="1254479" y="3212986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V="1">
            <a:off x="1541816" y="3212986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V="1">
            <a:off x="1830741" y="3212986"/>
            <a:ext cx="287338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87874" y="4120143"/>
            <a:ext cx="16482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gr. state #1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village 1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6131279" y="3065349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・・・・・・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5676998" y="4253698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・・・・・・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118345" y="3415362"/>
            <a:ext cx="19014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all equally fine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38" name="Line 27"/>
          <p:cNvSpPr>
            <a:spLocks noChangeShapeType="1"/>
          </p:cNvSpPr>
          <p:nvPr/>
        </p:nvSpPr>
        <p:spPr bwMode="auto">
          <a:xfrm flipV="1">
            <a:off x="2118079" y="3212986"/>
            <a:ext cx="287337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39" name="Line 28"/>
          <p:cNvSpPr>
            <a:spLocks noChangeShapeType="1"/>
          </p:cNvSpPr>
          <p:nvPr/>
        </p:nvSpPr>
        <p:spPr bwMode="auto">
          <a:xfrm flipV="1">
            <a:off x="2262541" y="2627199"/>
            <a:ext cx="287338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0" name="Line 29"/>
          <p:cNvSpPr>
            <a:spLocks noChangeShapeType="1"/>
          </p:cNvSpPr>
          <p:nvPr/>
        </p:nvSpPr>
        <p:spPr bwMode="auto">
          <a:xfrm flipV="1">
            <a:off x="4205641" y="2770074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1" name="Line 30"/>
          <p:cNvSpPr>
            <a:spLocks noChangeShapeType="1"/>
          </p:cNvSpPr>
          <p:nvPr/>
        </p:nvSpPr>
        <p:spPr bwMode="auto">
          <a:xfrm flipV="1">
            <a:off x="4494566" y="2770074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2" name="Line 31"/>
          <p:cNvSpPr>
            <a:spLocks noChangeShapeType="1"/>
          </p:cNvSpPr>
          <p:nvPr/>
        </p:nvSpPr>
        <p:spPr bwMode="auto">
          <a:xfrm flipV="1">
            <a:off x="4781904" y="2770074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3" name="Line 32"/>
          <p:cNvSpPr>
            <a:spLocks noChangeShapeType="1"/>
          </p:cNvSpPr>
          <p:nvPr/>
        </p:nvSpPr>
        <p:spPr bwMode="auto">
          <a:xfrm flipV="1">
            <a:off x="5070829" y="2770074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4" name="Line 33"/>
          <p:cNvSpPr>
            <a:spLocks noChangeShapeType="1"/>
          </p:cNvSpPr>
          <p:nvPr/>
        </p:nvSpPr>
        <p:spPr bwMode="auto">
          <a:xfrm flipV="1">
            <a:off x="3919891" y="3274899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5" name="Line 34"/>
          <p:cNvSpPr>
            <a:spLocks noChangeShapeType="1"/>
          </p:cNvSpPr>
          <p:nvPr/>
        </p:nvSpPr>
        <p:spPr bwMode="auto">
          <a:xfrm flipV="1">
            <a:off x="4207229" y="3274899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6" name="Line 35"/>
          <p:cNvSpPr>
            <a:spLocks noChangeShapeType="1"/>
          </p:cNvSpPr>
          <p:nvPr/>
        </p:nvSpPr>
        <p:spPr bwMode="auto">
          <a:xfrm flipV="1">
            <a:off x="4496154" y="3274899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7" name="Line 36"/>
          <p:cNvSpPr>
            <a:spLocks noChangeShapeType="1"/>
          </p:cNvSpPr>
          <p:nvPr/>
        </p:nvSpPr>
        <p:spPr bwMode="auto">
          <a:xfrm flipV="1">
            <a:off x="4783491" y="3274899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8" name="Line 37"/>
          <p:cNvSpPr>
            <a:spLocks noChangeShapeType="1"/>
          </p:cNvSpPr>
          <p:nvPr/>
        </p:nvSpPr>
        <p:spPr bwMode="auto">
          <a:xfrm flipV="1">
            <a:off x="1398941" y="2195399"/>
            <a:ext cx="0" cy="10795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49" name="Line 38"/>
          <p:cNvSpPr>
            <a:spLocks noChangeShapeType="1"/>
          </p:cNvSpPr>
          <p:nvPr/>
        </p:nvSpPr>
        <p:spPr bwMode="auto">
          <a:xfrm flipV="1">
            <a:off x="4207229" y="2266836"/>
            <a:ext cx="0" cy="1008063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50" name="Arc 41"/>
          <p:cNvSpPr>
            <a:spLocks/>
          </p:cNvSpPr>
          <p:nvPr/>
        </p:nvSpPr>
        <p:spPr bwMode="auto">
          <a:xfrm>
            <a:off x="4207229" y="2987561"/>
            <a:ext cx="144462" cy="714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51" name="Arc 43"/>
          <p:cNvSpPr>
            <a:spLocks/>
          </p:cNvSpPr>
          <p:nvPr/>
        </p:nvSpPr>
        <p:spPr bwMode="auto">
          <a:xfrm>
            <a:off x="1398941" y="2771661"/>
            <a:ext cx="144463" cy="714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352" name="Text Box 45"/>
          <p:cNvSpPr txBox="1">
            <a:spLocks noChangeArrowheads="1"/>
          </p:cNvSpPr>
          <p:nvPr/>
        </p:nvSpPr>
        <p:spPr bwMode="auto">
          <a:xfrm>
            <a:off x="1038579" y="2843099"/>
            <a:ext cx="5048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30°</a:t>
            </a:r>
          </a:p>
        </p:txBody>
      </p:sp>
      <p:sp>
        <p:nvSpPr>
          <p:cNvPr id="13353" name="Text Box 46"/>
          <p:cNvSpPr txBox="1">
            <a:spLocks noChangeArrowheads="1"/>
          </p:cNvSpPr>
          <p:nvPr/>
        </p:nvSpPr>
        <p:spPr bwMode="auto">
          <a:xfrm>
            <a:off x="3846866" y="2914536"/>
            <a:ext cx="5048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35°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11002A-E316-4584-B0EF-092D2C5DBC6C}" type="slidenum">
              <a:rPr kumimoji="1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4E8616-4DF5-43B9-8C66-C5FE09FAB4C8}"/>
              </a:ext>
            </a:extLst>
          </p:cNvPr>
          <p:cNvSpPr txBox="1"/>
          <p:nvPr/>
        </p:nvSpPr>
        <p:spPr>
          <a:xfrm>
            <a:off x="444919" y="1066453"/>
            <a:ext cx="353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ferromagnetic material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01DC68A-1985-43BB-AE39-1AB0E5FCFA15}"/>
                  </a:ext>
                </a:extLst>
              </p:cNvPr>
              <p:cNvSpPr txBox="1"/>
              <p:nvPr/>
            </p:nvSpPr>
            <p:spPr>
              <a:xfrm>
                <a:off x="863874" y="1519858"/>
                <a:ext cx="81559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/>
                  <a:t>the stable ground states are the ones with </a:t>
                </a:r>
              </a:p>
              <a:p>
                <a:r>
                  <a:rPr kumimoji="1" lang="en-US" altLang="ja-JP" sz="2000" dirty="0"/>
                  <a:t>all arrows (microscopic magnets </a:t>
                </a:r>
                <a14:m>
                  <m:oMath xmlns:m="http://schemas.openxmlformats.org/officeDocument/2006/math">
                    <m:r>
                      <a:rPr kumimoji="1" lang="en-US" altLang="ja-JP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1" lang="en-US" altLang="ja-JP" sz="2000" dirty="0"/>
                  <a:t> atomic circular currents) aligned</a:t>
                </a:r>
                <a:endParaRPr kumimoji="1" lang="ja-JP" altLang="en-US" sz="20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01DC68A-1985-43BB-AE39-1AB0E5FCF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74" y="1519858"/>
                <a:ext cx="8155954" cy="707886"/>
              </a:xfrm>
              <a:prstGeom prst="rect">
                <a:avLst/>
              </a:prstGeom>
              <a:blipFill>
                <a:blip r:embed="rId2"/>
                <a:stretch>
                  <a:fillRect l="-822" t="-3448" b="-155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 Box 14">
            <a:extLst>
              <a:ext uri="{FF2B5EF4-FFF2-40B4-BE49-F238E27FC236}">
                <a16:creationId xmlns:a16="http://schemas.microsoft.com/office/drawing/2014/main" id="{72958349-E984-492F-A6D7-3E08D2834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891" y="4120143"/>
            <a:ext cx="16482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gr. state #2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village 2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A2D0D28-D858-4A44-81AA-88F088A8F5BD}"/>
              </a:ext>
            </a:extLst>
          </p:cNvPr>
          <p:cNvGrpSpPr/>
          <p:nvPr/>
        </p:nvGrpSpPr>
        <p:grpSpPr>
          <a:xfrm>
            <a:off x="-92422" y="4782321"/>
            <a:ext cx="9272934" cy="1870256"/>
            <a:chOff x="-92422" y="4944246"/>
            <a:chExt cx="9272934" cy="1870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32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-92422" y="4944246"/>
                  <a:ext cx="9272934" cy="1870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pPr marL="342900" indent="-216000" eaLnBrk="1" fontAlgn="base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/>
                  </a:pPr>
                  <a:r>
                    <a:rPr kumimoji="1" lang="en-US" altLang="ja-JP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small </a:t>
                  </a:r>
                  <a:r>
                    <a:rPr lang="en-US" altLang="ja-JP" sz="2400" dirty="0">
                      <a:solidFill>
                        <a:prstClr val="white"/>
                      </a:solid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motion of     called </a:t>
                  </a:r>
                  <a:r>
                    <a:rPr lang="en-US" altLang="ja-JP" sz="2400" dirty="0">
                      <a:solidFill>
                        <a:prstClr val="white"/>
                      </a:solidFill>
                      <a:highlight>
                        <a:srgbClr val="000000"/>
                      </a:highlight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fluctuation</a:t>
                  </a:r>
                  <a:endParaRPr kumimoji="1" lang="en-US" altLang="ja-JP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highlight>
                      <a:srgbClr val="000000"/>
                    </a:highlight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endParaRPr>
                </a:p>
                <a:p>
                  <a:pPr marL="342900" marR="0" lvl="0" indent="-216000" algn="l" defTabSz="914400" rtl="0" eaLnBrk="1" fontAlgn="base" latinLnBrk="0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1" lang="en-US" altLang="ja-JP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#(   ) = </a:t>
                  </a:r>
                  <a14:m>
                    <m:oMath xmlns:m="http://schemas.openxmlformats.org/officeDocument/2006/math">
                      <m:r>
                        <a:rPr kumimoji="1" lang="en-US" altLang="ja-JP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a14:m>
                  <a:r>
                    <a:rPr kumimoji="1" lang="en-US" altLang="ja-JP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, </a:t>
                  </a:r>
                  <a14:m>
                    <m:oMath xmlns:m="http://schemas.openxmlformats.org/officeDocument/2006/math">
                      <m:r>
                        <a:rPr kumimoji="1" lang="en-US" altLang="ja-JP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</m:oMath>
                  </a14:m>
                  <a:r>
                    <a:rPr kumimoji="1" lang="ja-JP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 </a:t>
                  </a:r>
                  <a:r>
                    <a:rPr kumimoji="1" lang="en-US" altLang="ja-JP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infinitely high wall separating any two of villages</a:t>
                  </a:r>
                </a:p>
                <a:p>
                  <a:pPr marL="342900" lvl="0" indent="-216000" eaLnBrk="1" fontAlgn="base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/>
                  </a:pPr>
                  <a:r>
                    <a:rPr lang="en-US" altLang="ja-JP" sz="2400" dirty="0">
                      <a:solidFill>
                        <a:prstClr val="white"/>
                      </a:solid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#(villages) = </a:t>
                  </a:r>
                  <a14:m>
                    <m:oMath xmlns:m="http://schemas.openxmlformats.org/officeDocument/2006/math">
                      <m:r>
                        <a:rPr lang="en-US" altLang="ja-JP" sz="2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a14:m>
                  <a:r>
                    <a:rPr lang="en-US" altLang="ja-JP" sz="2400" dirty="0">
                      <a:solidFill>
                        <a:prstClr val="white"/>
                      </a:solid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, we must choose one to live</a:t>
                  </a:r>
                  <a:endParaRPr kumimoji="1" lang="ja-JP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endParaRPr>
                </a:p>
              </p:txBody>
            </p:sp>
          </mc:Choice>
          <mc:Fallback xmlns="">
            <p:sp>
              <p:nvSpPr>
                <p:cNvPr id="13332" name="Text 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92422" y="4944246"/>
                  <a:ext cx="9272934" cy="1870256"/>
                </a:xfrm>
                <a:prstGeom prst="rect">
                  <a:avLst/>
                </a:prstGeom>
                <a:blipFill>
                  <a:blip r:embed="rId3"/>
                  <a:stretch>
                    <a:fillRect b="-686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333" name="Line 22"/>
            <p:cNvSpPr>
              <a:spLocks noChangeShapeType="1"/>
            </p:cNvSpPr>
            <p:nvPr/>
          </p:nvSpPr>
          <p:spPr bwMode="auto">
            <a:xfrm flipV="1">
              <a:off x="2622575" y="5101070"/>
              <a:ext cx="158750" cy="3429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55" name="Line 22">
              <a:extLst>
                <a:ext uri="{FF2B5EF4-FFF2-40B4-BE49-F238E27FC236}">
                  <a16:creationId xmlns:a16="http://schemas.microsoft.com/office/drawing/2014/main" id="{B55E112B-81CA-4D84-8FC4-C8638E56CD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5475" y="5757092"/>
              <a:ext cx="158750" cy="3429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0" y="18723"/>
            <a:ext cx="43652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en-US" altLang="ja-JP" sz="36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1st excited state</a:t>
            </a:r>
          </a:p>
        </p:txBody>
      </p:sp>
      <p:sp>
        <p:nvSpPr>
          <p:cNvPr id="14340" name="Oval 6"/>
          <p:cNvSpPr>
            <a:spLocks noChangeArrowheads="1"/>
          </p:cNvSpPr>
          <p:nvPr/>
        </p:nvSpPr>
        <p:spPr bwMode="auto">
          <a:xfrm>
            <a:off x="928688" y="668760"/>
            <a:ext cx="2459037" cy="21431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ja-JP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1" name="Line 8"/>
          <p:cNvSpPr>
            <a:spLocks noChangeShapeType="1"/>
          </p:cNvSpPr>
          <p:nvPr/>
        </p:nvSpPr>
        <p:spPr bwMode="auto">
          <a:xfrm flipV="1">
            <a:off x="1400175" y="1003722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2" name="Line 9"/>
          <p:cNvSpPr>
            <a:spLocks noChangeShapeType="1"/>
          </p:cNvSpPr>
          <p:nvPr/>
        </p:nvSpPr>
        <p:spPr bwMode="auto">
          <a:xfrm flipV="1">
            <a:off x="1785938" y="1003722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3" name="Line 10"/>
          <p:cNvSpPr>
            <a:spLocks noChangeShapeType="1"/>
          </p:cNvSpPr>
          <p:nvPr/>
        </p:nvSpPr>
        <p:spPr bwMode="auto">
          <a:xfrm flipV="1">
            <a:off x="2144713" y="1003722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4" name="Line 28"/>
          <p:cNvSpPr>
            <a:spLocks noChangeShapeType="1"/>
          </p:cNvSpPr>
          <p:nvPr/>
        </p:nvSpPr>
        <p:spPr bwMode="auto">
          <a:xfrm flipV="1">
            <a:off x="2505075" y="1003722"/>
            <a:ext cx="287338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5" name="Line 37"/>
          <p:cNvSpPr>
            <a:spLocks noChangeShapeType="1"/>
          </p:cNvSpPr>
          <p:nvPr/>
        </p:nvSpPr>
        <p:spPr bwMode="auto">
          <a:xfrm flipV="1">
            <a:off x="1401763" y="571922"/>
            <a:ext cx="0" cy="10795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6" name="Arc 43"/>
          <p:cNvSpPr>
            <a:spLocks/>
          </p:cNvSpPr>
          <p:nvPr/>
        </p:nvSpPr>
        <p:spPr bwMode="auto">
          <a:xfrm>
            <a:off x="1401763" y="1148185"/>
            <a:ext cx="144462" cy="714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47" name="Text Box 45"/>
          <p:cNvSpPr txBox="1">
            <a:spLocks noChangeArrowheads="1"/>
          </p:cNvSpPr>
          <p:nvPr/>
        </p:nvSpPr>
        <p:spPr bwMode="auto">
          <a:xfrm>
            <a:off x="1041400" y="1219622"/>
            <a:ext cx="5048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30°</a:t>
            </a:r>
          </a:p>
        </p:txBody>
      </p:sp>
      <p:sp>
        <p:nvSpPr>
          <p:cNvPr id="14349" name="Line 12"/>
          <p:cNvSpPr>
            <a:spLocks noChangeShapeType="1"/>
          </p:cNvSpPr>
          <p:nvPr/>
        </p:nvSpPr>
        <p:spPr bwMode="auto">
          <a:xfrm flipV="1">
            <a:off x="1851025" y="1949872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0" name="Line 13"/>
          <p:cNvSpPr>
            <a:spLocks noChangeShapeType="1"/>
          </p:cNvSpPr>
          <p:nvPr/>
        </p:nvSpPr>
        <p:spPr bwMode="auto">
          <a:xfrm flipV="1">
            <a:off x="2211388" y="1949872"/>
            <a:ext cx="287337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1" name="Line 27"/>
          <p:cNvSpPr>
            <a:spLocks noChangeShapeType="1"/>
          </p:cNvSpPr>
          <p:nvPr/>
        </p:nvSpPr>
        <p:spPr bwMode="auto">
          <a:xfrm flipV="1">
            <a:off x="2570163" y="1949872"/>
            <a:ext cx="287337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2" name="Line 29"/>
          <p:cNvSpPr>
            <a:spLocks noChangeShapeType="1"/>
          </p:cNvSpPr>
          <p:nvPr/>
        </p:nvSpPr>
        <p:spPr bwMode="auto">
          <a:xfrm flipV="1">
            <a:off x="1925638" y="1529185"/>
            <a:ext cx="431800" cy="433387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3" name="Line 38"/>
          <p:cNvSpPr>
            <a:spLocks noChangeShapeType="1"/>
          </p:cNvSpPr>
          <p:nvPr/>
        </p:nvSpPr>
        <p:spPr bwMode="auto">
          <a:xfrm flipV="1">
            <a:off x="1927225" y="1025947"/>
            <a:ext cx="0" cy="1008063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4" name="Arc 41"/>
          <p:cNvSpPr>
            <a:spLocks/>
          </p:cNvSpPr>
          <p:nvPr/>
        </p:nvSpPr>
        <p:spPr bwMode="auto">
          <a:xfrm>
            <a:off x="1927225" y="1746672"/>
            <a:ext cx="144463" cy="714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5" name="Text Box 46"/>
          <p:cNvSpPr txBox="1">
            <a:spLocks noChangeArrowheads="1"/>
          </p:cNvSpPr>
          <p:nvPr/>
        </p:nvSpPr>
        <p:spPr bwMode="auto">
          <a:xfrm>
            <a:off x="1571625" y="1597447"/>
            <a:ext cx="5048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35°</a:t>
            </a:r>
          </a:p>
        </p:txBody>
      </p:sp>
      <p:sp>
        <p:nvSpPr>
          <p:cNvPr id="14356" name="Line 12"/>
          <p:cNvSpPr>
            <a:spLocks noChangeShapeType="1"/>
          </p:cNvSpPr>
          <p:nvPr/>
        </p:nvSpPr>
        <p:spPr bwMode="auto">
          <a:xfrm flipV="1">
            <a:off x="1500188" y="1937172"/>
            <a:ext cx="288925" cy="5048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357" name="Text Box 2"/>
          <p:cNvSpPr txBox="1">
            <a:spLocks noChangeArrowheads="1"/>
          </p:cNvSpPr>
          <p:nvPr/>
        </p:nvSpPr>
        <p:spPr bwMode="auto">
          <a:xfrm>
            <a:off x="3549499" y="1473156"/>
            <a:ext cx="56058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one</a:t>
            </a:r>
            <a:r>
              <a:rPr lang="ja-JP" altLang="en-US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arrow</a:t>
            </a:r>
            <a:r>
              <a:rPr lang="ja-JP" altLang="en-US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of</a:t>
            </a:r>
            <a:r>
              <a:rPr lang="ja-JP" altLang="en-US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village</a:t>
            </a:r>
            <a:r>
              <a:rPr lang="ja-JP" altLang="en-US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8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 in village 1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11002A-E316-4584-B0EF-092D2C5DBC6C}" type="slidenum">
              <a:rPr kumimoji="1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76C98C68-78F2-4F72-BBB8-5198DC2BD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6992"/>
            <a:ext cx="26228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en-US" altLang="ja-JP" sz="28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abstraction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C0351CD-B447-455A-A473-4F18FC7D4F05}"/>
              </a:ext>
            </a:extLst>
          </p:cNvPr>
          <p:cNvSpPr txBox="1"/>
          <p:nvPr/>
        </p:nvSpPr>
        <p:spPr bwMode="auto">
          <a:xfrm>
            <a:off x="97979" y="3672160"/>
            <a:ext cx="8194872" cy="114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457200" marR="0" indent="-2520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1"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can take place in the vacuum of quantum field theory</a:t>
            </a:r>
          </a:p>
          <a:p>
            <a:pPr marL="457200" marR="0" indent="-2520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dictionary:</a:t>
            </a:r>
            <a:endParaRPr kumimoji="1" lang="ja-JP" altLang="en-US" sz="2400" dirty="0">
              <a:solidFill>
                <a:prstClr val="white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9324CB8-4B75-4BC4-B3DF-E8A432E39874}"/>
              </a:ext>
            </a:extLst>
          </p:cNvPr>
          <p:cNvSpPr txBox="1"/>
          <p:nvPr/>
        </p:nvSpPr>
        <p:spPr bwMode="auto">
          <a:xfrm>
            <a:off x="796994" y="4724037"/>
            <a:ext cx="80954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arrows in the ground state </a:t>
            </a:r>
            <a:r>
              <a:rPr lang="ja-JP" altLang="en-US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⇔ </a:t>
            </a: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vacuum expectation value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excitation of </a:t>
            </a:r>
            <a:r>
              <a:rPr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＊</a:t>
            </a:r>
            <a:r>
              <a:rPr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) </a:t>
            </a:r>
            <a:r>
              <a:rPr lang="ja-JP" altLang="en-US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⇔ </a:t>
            </a: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massless particle</a:t>
            </a:r>
            <a:endParaRPr kumimoji="1" lang="ja-JP" altLang="en-US" sz="2400" dirty="0">
              <a:solidFill>
                <a:prstClr val="white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4" name="Text Box 10">
            <a:extLst>
              <a:ext uri="{FF2B5EF4-FFF2-40B4-BE49-F238E27FC236}">
                <a16:creationId xmlns:a16="http://schemas.microsoft.com/office/drawing/2014/main" id="{01434633-E03D-45A5-B271-748607066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0" y="5669340"/>
            <a:ext cx="8855080" cy="1200329"/>
          </a:xfrm>
          <a:prstGeom prst="rect">
            <a:avLst/>
          </a:prstGeom>
          <a:solidFill>
            <a:srgbClr val="00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u="heavy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Th</a:t>
            </a: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</a:t>
            </a:r>
            <a:r>
              <a:rPr lang="en-US" altLang="ja-JP" sz="2400" u="heavy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massless particles (</a:t>
            </a:r>
            <a:r>
              <a:rPr lang="en-US" altLang="ja-JP" sz="2400" u="heavy" dirty="0" err="1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Nambu</a:t>
            </a:r>
            <a:r>
              <a:rPr lang="en-US" altLang="ja-JP" sz="2400" u="heavy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-Goldstone bosons) appear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</a:t>
            </a:r>
            <a:r>
              <a:rPr lang="en-US" altLang="ja-JP" sz="2400" u="heavy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when the symmetry becomes spontaneously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</a:t>
            </a:r>
            <a:r>
              <a:rPr lang="en-US" altLang="ja-JP" sz="2400" u="heavy" dirty="0">
                <a:solidFill>
                  <a:prstClr val="white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broken in the vacuum.</a:t>
            </a:r>
            <a:endParaRPr lang="ja-JP" altLang="en-US" sz="2400" u="heavy" dirty="0">
              <a:solidFill>
                <a:prstClr val="white"/>
              </a:solidFill>
              <a:uFill>
                <a:solidFill>
                  <a:srgbClr val="0080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CA7ACE-A854-4C68-A4A1-F61A73EF47D4}"/>
              </a:ext>
            </a:extLst>
          </p:cNvPr>
          <p:cNvSpPr txBox="1"/>
          <p:nvPr/>
        </p:nvSpPr>
        <p:spPr bwMode="auto">
          <a:xfrm>
            <a:off x="234615" y="2848645"/>
            <a:ext cx="89093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kumimoji="1" lang="ja-JP" altLang="en-US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</a:t>
            </a:r>
            <a:r>
              <a:rPr kumimoji="1"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 </a:t>
            </a:r>
            <a:r>
              <a:rPr kumimoji="1"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energy </a:t>
            </a:r>
            <a:r>
              <a:rPr kumimoji="1" lang="ja-JP" altLang="en-US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→ </a:t>
            </a:r>
            <a:r>
              <a:rPr kumimoji="1"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0 </a:t>
            </a:r>
            <a:r>
              <a:rPr kumimoji="1"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as </a:t>
            </a:r>
            <a:r>
              <a:rPr kumimoji="1"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35°</a:t>
            </a:r>
            <a:r>
              <a:rPr kumimoji="1" lang="ja-JP" altLang="en-US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→ </a:t>
            </a:r>
            <a:r>
              <a:rPr kumimoji="1" lang="en-US" altLang="ja-JP" sz="2400" dirty="0">
                <a:solidFill>
                  <a:prstClr val="white"/>
                </a:solidFill>
                <a:highlight>
                  <a:srgbClr val="0000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30°</a:t>
            </a:r>
            <a:r>
              <a:rPr kumimoji="1"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, excitation with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                                          </a:t>
            </a:r>
            <a:r>
              <a:rPr kumimoji="1"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arbitrarily </a:t>
            </a:r>
            <a:r>
              <a:rPr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</a:t>
            </a:r>
            <a:r>
              <a:rPr kumimoji="1" lang="en-US" altLang="ja-JP" sz="24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mall energy</a:t>
            </a:r>
            <a:endParaRPr kumimoji="1" lang="ja-JP" altLang="en-US" sz="2400" dirty="0">
              <a:solidFill>
                <a:prstClr val="white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11002A-E316-4584-B0EF-092D2C5DBC6C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26108" y="15554"/>
            <a:ext cx="91701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1" lang="en-US" altLang="ja-JP" sz="36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gauge theory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3600" b="1" dirty="0">
                <a:solidFill>
                  <a:srgbClr val="F78609"/>
                </a:solidFill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    </a:t>
            </a:r>
            <a:r>
              <a:rPr kumimoji="1" lang="en-US" altLang="ja-JP" sz="3600" b="1" i="0" u="heavy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>
                  <a:solidFill>
                    <a:srgbClr val="3AF443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of electroweak interactions</a:t>
            </a:r>
            <a:endParaRPr kumimoji="1" lang="ja-JP" altLang="en-US" sz="3600" b="1" i="0" u="heavy" strike="noStrike" kern="1200" cap="none" spc="0" normalizeH="0" baseline="0" noProof="0" dirty="0">
              <a:ln>
                <a:noFill/>
              </a:ln>
              <a:solidFill>
                <a:srgbClr val="F78609"/>
              </a:solidFill>
              <a:effectLst/>
              <a:uLnTx/>
              <a:uFill>
                <a:solidFill>
                  <a:srgbClr val="3AF443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34526" y="1354906"/>
            <a:ext cx="72186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spontaneously broken symmetry essential as well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539552" y="2531044"/>
            <a:ext cx="828059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987675" y="2531043"/>
            <a:ext cx="0" cy="37062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5651500" y="1955254"/>
            <a:ext cx="0" cy="42820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52922" y="2812493"/>
            <a:ext cx="23041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quanta mediating forces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987675" y="3178744"/>
            <a:ext cx="5832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710361" y="2099761"/>
            <a:ext cx="8082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mass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665700" y="2666656"/>
            <a:ext cx="1340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photon</a:t>
            </a:r>
            <a:r>
              <a:rPr lang="ja-JP" altLang="en-US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γ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6475521" y="2666656"/>
            <a:ext cx="12779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massless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67545" y="3828032"/>
            <a:ext cx="51839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3216627" y="3323118"/>
                <a:ext cx="233910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weak bosons </a:t>
                </a:r>
                <a:r>
                  <a:rPr kumimoji="1" lang="ja-JP" alt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Ｗ</a:t>
                </a:r>
                <a14:m>
                  <m:oMath xmlns:m="http://schemas.openxmlformats.org/officeDocument/2006/math">
                    <m:r>
                      <a:rPr kumimoji="1" lang="en-US" altLang="ja-JP" b="0" i="1" u="none" strike="noStrike" kern="1200" cap="none" spc="0" normalizeH="0" baseline="3000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kumimoji="1" lang="en-US" altLang="ja-JP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, </a:t>
                </a:r>
                <a:r>
                  <a:rPr kumimoji="1" lang="ja-JP" alt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Ｚ</a:t>
                </a:r>
              </a:p>
            </p:txBody>
          </p:sp>
        </mc:Choice>
        <mc:Fallback xmlns="">
          <p:sp>
            <p:nvSpPr>
              <p:cNvPr id="16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6627" y="3323118"/>
                <a:ext cx="2339102" cy="369332"/>
              </a:xfrm>
              <a:prstGeom prst="rect">
                <a:avLst/>
              </a:prstGeom>
              <a:blipFill>
                <a:blip r:embed="rId2"/>
                <a:stretch>
                  <a:fillRect l="-2350" t="-6557" r="-1567" b="-262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50338" y="4127889"/>
            <a:ext cx="20028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actors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 in NJL model</a:t>
            </a: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987675" y="4475732"/>
            <a:ext cx="5832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3491977" y="3970906"/>
            <a:ext cx="1609329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NG bosons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3957993" y="4654472"/>
            <a:ext cx="8547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7860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Higgs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467545" y="5194869"/>
            <a:ext cx="83526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3" name="AutoShape 22"/>
          <p:cNvSpPr>
            <a:spLocks/>
          </p:cNvSpPr>
          <p:nvPr/>
        </p:nvSpPr>
        <p:spPr bwMode="auto">
          <a:xfrm>
            <a:off x="5795963" y="3323207"/>
            <a:ext cx="215900" cy="1008062"/>
          </a:xfrm>
          <a:prstGeom prst="rightBrace">
            <a:avLst>
              <a:gd name="adj1" fmla="val 38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6081036" y="3499419"/>
            <a:ext cx="2483372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become massive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(Higgs mechanism)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6542847" y="4660845"/>
            <a:ext cx="11432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massive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1311642" y="5420434"/>
            <a:ext cx="963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matter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3332757" y="5413676"/>
            <a:ext cx="19960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quarks, leptons</a:t>
            </a:r>
          </a:p>
        </p:txBody>
      </p:sp>
      <p:sp>
        <p:nvSpPr>
          <p:cNvPr id="32" name="Text Box 24">
            <a:extLst>
              <a:ext uri="{FF2B5EF4-FFF2-40B4-BE49-F238E27FC236}">
                <a16:creationId xmlns:a16="http://schemas.microsoft.com/office/drawing/2014/main" id="{72EBCB89-F3DA-48EB-A6C9-87BACE884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4739" y="5313680"/>
            <a:ext cx="25394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massive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(due to Higgs </a:t>
            </a:r>
            <a:r>
              <a:rPr lang="en-US" altLang="ja-JP" sz="2000" dirty="0" err="1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v.e.v</a:t>
            </a:r>
            <a:r>
              <a:rPr lang="en-US" altLang="ja-JP" sz="2000" dirty="0">
                <a:solidFill>
                  <a:prstClr val="whit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.)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252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5FBD43B-0026-4AC9-A266-22E20F2DA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162898-3182-4A19-80D7-74212B5F9254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ea typeface="Osaka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ea typeface="Osaka" pitchFamily="50" charset="-128"/>
              <a:cs typeface="+mn-cs"/>
            </a:endParaRPr>
          </a:p>
        </p:txBody>
      </p:sp>
      <p:pic>
        <p:nvPicPr>
          <p:cNvPr id="9221" name="Picture 6" descr="txp_fig">
            <a:extLst>
              <a:ext uri="{FF2B5EF4-FFF2-40B4-BE49-F238E27FC236}">
                <a16:creationId xmlns:a16="http://schemas.microsoft.com/office/drawing/2014/main" id="{451D5BDF-9689-43F9-98A8-16A5D766171D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22779"/>
            <a:ext cx="6214822" cy="1560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2" name="Text Box 7">
            <a:extLst>
              <a:ext uri="{FF2B5EF4-FFF2-40B4-BE49-F238E27FC236}">
                <a16:creationId xmlns:a16="http://schemas.microsoft.com/office/drawing/2014/main" id="{3A30E9B1-E07E-4600-9A55-2B838716B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288" y="2642463"/>
            <a:ext cx="18614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Gross,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Wilczek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Politzer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3AB6527-62FB-4E22-9527-7C16E735968D}"/>
              </a:ext>
            </a:extLst>
          </p:cNvPr>
          <p:cNvGrpSpPr/>
          <p:nvPr/>
        </p:nvGrpSpPr>
        <p:grpSpPr>
          <a:xfrm>
            <a:off x="1187624" y="5057370"/>
            <a:ext cx="6937973" cy="963918"/>
            <a:chOff x="683568" y="4740946"/>
            <a:chExt cx="6937973" cy="963918"/>
          </a:xfrm>
        </p:grpSpPr>
        <p:sp>
          <p:nvSpPr>
            <p:cNvPr id="9224" name="Text Box 9">
              <a:extLst>
                <a:ext uri="{FF2B5EF4-FFF2-40B4-BE49-F238E27FC236}">
                  <a16:creationId xmlns:a16="http://schemas.microsoft.com/office/drawing/2014/main" id="{DFD37E5F-AEE6-4B5A-95B5-2AF3C6B81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999" y="4740946"/>
              <a:ext cx="6011542" cy="9639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becomes </a:t>
              </a:r>
              <a:r>
                <a:rPr kumimoji="1" lang="en-US" altLang="ja-JP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sma</a:t>
              </a:r>
              <a:r>
                <a:rPr lang="en-US" altLang="ja-JP" sz="2400" dirty="0" err="1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ll</a:t>
              </a:r>
              <a:r>
                <a:rPr lang="en-US" altLang="ja-JP" sz="24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as Q</a:t>
              </a:r>
              <a:r>
                <a:rPr lang="en-US" altLang="ja-JP" sz="2400" baseline="30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2</a:t>
              </a:r>
              <a:r>
                <a:rPr lang="en-US" altLang="ja-JP" sz="24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large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⇒ </a:t>
              </a: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free gas picture to our early universe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9225" name="Picture 10" descr="txp_fig">
              <a:extLst>
                <a:ext uri="{FF2B5EF4-FFF2-40B4-BE49-F238E27FC236}">
                  <a16:creationId xmlns:a16="http://schemas.microsoft.com/office/drawing/2014/main" id="{86100AAF-5C61-472C-9198-47A1F27A50E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783174"/>
              <a:ext cx="900112" cy="377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950095D-6076-4BA4-94D8-2A8B44329210}"/>
              </a:ext>
            </a:extLst>
          </p:cNvPr>
          <p:cNvSpPr txBox="1"/>
          <p:nvPr/>
        </p:nvSpPr>
        <p:spPr>
          <a:xfrm>
            <a:off x="12092" y="20771"/>
            <a:ext cx="8520348" cy="76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3200" b="1" u="heavy" dirty="0">
                <a:solidFill>
                  <a:srgbClr val="0000FF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Q: Anti-screening possible ?      </a:t>
            </a:r>
            <a:r>
              <a:rPr kumimoji="1" lang="en-US" altLang="ja-JP" sz="3200" b="1" u="heavy" dirty="0">
                <a:solidFill>
                  <a:srgbClr val="FF0000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A: 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7987AB0D-627C-432F-A1FF-B92AF1F202A0}"/>
                  </a:ext>
                </a:extLst>
              </p:cNvPr>
              <p:cNvSpPr txBox="1"/>
              <p:nvPr/>
            </p:nvSpPr>
            <p:spPr bwMode="auto">
              <a:xfrm>
                <a:off x="358920" y="837271"/>
                <a:ext cx="7585731" cy="1988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l" eaLnBrk="1" hangingPunct="1">
                  <a:lnSpc>
                    <a:spcPct val="150000"/>
                  </a:lnSpc>
                </a:pPr>
                <a:r>
                  <a:rPr kumimoji="1" lang="en-US" altLang="ja-JP" sz="24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result: </a:t>
                </a:r>
              </a:p>
              <a:p>
                <a:pPr algn="l" eaLnBrk="1" hangingPunct="1">
                  <a:lnSpc>
                    <a:spcPct val="150000"/>
                  </a:lnSpc>
                </a:pPr>
                <a:r>
                  <a:rPr kumimoji="1" lang="en-US" altLang="ja-JP" sz="2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In nonabelian gauge theory  G: gauge group, r: rep. of fermions</a:t>
                </a:r>
              </a:p>
              <a:p>
                <a:pPr algn="l" eaLnBrk="1" hangingPunct="1">
                  <a:lnSpc>
                    <a:spcPct val="150000"/>
                  </a:lnSpc>
                </a:pPr>
                <a:r>
                  <a:rPr lang="en-US" altLang="ja-JP" sz="2000" i="1" dirty="0">
                    <a:latin typeface="Cambria Math" panose="02040503050406030204" pitchFamily="18" charset="0"/>
                    <a:ea typeface="游ゴシック" panose="020B0400000000000000" pitchFamily="50" charset="-128"/>
                  </a:rPr>
                  <a:t>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ja-JP" sz="2000" i="1" dirty="0" smtClean="0">
                        <a:latin typeface="Cambria Math" panose="02040503050406030204" pitchFamily="18" charset="0"/>
                        <a:ea typeface="游ゴシック" panose="020B0400000000000000" pitchFamily="50" charset="-128"/>
                      </a:rPr>
                      <m:t>𝑛</m:t>
                    </m:r>
                    <m:r>
                      <a:rPr lang="en-US" altLang="ja-JP" sz="2000" i="1" baseline="-25000" dirty="0" smtClean="0">
                        <a:latin typeface="Cambria Math" panose="02040503050406030204" pitchFamily="18" charset="0"/>
                        <a:ea typeface="游ゴシック" panose="020B0400000000000000" pitchFamily="50" charset="-128"/>
                      </a:rPr>
                      <m:t>𝑓</m:t>
                    </m:r>
                  </m:oMath>
                </a14:m>
                <a:r>
                  <a:rPr lang="en-US" altLang="ja-JP" sz="2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: number of flavors, </a:t>
                </a:r>
              </a:p>
              <a:p>
                <a:pPr algn="l" eaLnBrk="1" hangingPunct="1">
                  <a:lnSpc>
                    <a:spcPct val="150000"/>
                  </a:lnSpc>
                </a:pPr>
                <a:r>
                  <a:rPr lang="en-US" altLang="ja-JP" sz="2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up to one-loop</a:t>
                </a:r>
                <a:endParaRPr kumimoji="1" lang="ja-JP" altLang="en-US" sz="2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7987AB0D-627C-432F-A1FF-B92AF1F20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920" y="837271"/>
                <a:ext cx="7585731" cy="1988173"/>
              </a:xfrm>
              <a:prstGeom prst="rect">
                <a:avLst/>
              </a:prstGeom>
              <a:blipFill>
                <a:blip r:embed="rId6"/>
                <a:stretch>
                  <a:fillRect l="-1286" b="-46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66C449B1-5E8D-4CD7-BFFE-61658FDB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eaLnBrk="1" hangingPunct="1"/>
            <a:fld id="{FDE2FD3A-57F8-4EAC-BC8B-2C5CB8DB22A0}" type="slidenum">
              <a:rPr lang="en-US" altLang="ja-JP">
                <a:solidFill>
                  <a:srgbClr val="898989"/>
                </a:solidFill>
              </a:rPr>
              <a:pPr eaLnBrk="1" hangingPunct="1"/>
              <a:t>18</a:t>
            </a:fld>
            <a:endParaRPr lang="en-US" altLang="ja-JP">
              <a:solidFill>
                <a:srgbClr val="898989"/>
              </a:solidFill>
            </a:endParaRPr>
          </a:p>
        </p:txBody>
      </p:sp>
      <p:sp>
        <p:nvSpPr>
          <p:cNvPr id="4" name="スライド番号プレースホルダー 2">
            <a:extLst>
              <a:ext uri="{FF2B5EF4-FFF2-40B4-BE49-F238E27FC236}">
                <a16:creationId xmlns:a16="http://schemas.microsoft.com/office/drawing/2014/main" id="{64E40C93-A90A-495E-BA28-AFAB68AEDF5F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algn="r" eaLnBrk="1" hangingPunct="1"/>
            <a:fld id="{70529288-DC07-4B92-9036-DFBC2FA1BAD3}" type="slidenum">
              <a:rPr lang="en-US" altLang="ja-JP" sz="1200">
                <a:solidFill>
                  <a:srgbClr val="898989"/>
                </a:solidFill>
              </a:rPr>
              <a:pPr algn="r" eaLnBrk="1" hangingPunct="1"/>
              <a:t>18</a:t>
            </a:fld>
            <a:endParaRPr lang="en-US" altLang="ja-JP" sz="1200">
              <a:solidFill>
                <a:srgbClr val="898989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0D8738A-07F9-47BD-851B-4C01EA34FBAB}"/>
              </a:ext>
            </a:extLst>
          </p:cNvPr>
          <p:cNvSpPr txBox="1"/>
          <p:nvPr/>
        </p:nvSpPr>
        <p:spPr>
          <a:xfrm>
            <a:off x="737111" y="16998"/>
            <a:ext cx="83718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Gravitational anomaly and its cancellation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2034D0-6EA2-415D-BA44-35B90744A258}"/>
              </a:ext>
            </a:extLst>
          </p:cNvPr>
          <p:cNvSpPr txBox="1"/>
          <p:nvPr/>
        </p:nvSpPr>
        <p:spPr bwMode="auto">
          <a:xfrm>
            <a:off x="12092" y="549922"/>
            <a:ext cx="9081853" cy="599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anomaly: quantum violation to conservation law, </a:t>
            </a:r>
          </a:p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typically</a:t>
            </a:r>
          </a:p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In the 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electroweak gauge theory, </a:t>
            </a:r>
            <a:r>
              <a:rPr lang="en-US" altLang="ja-JP" sz="2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gauge anomalies cancel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btn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quarks &amp;leptons</a:t>
            </a:r>
          </a:p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exact result in QFT, topological 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&amp; </a:t>
            </a:r>
          </a:p>
          <a:p>
            <a:pPr marL="126900" eaLnBrk="1" hangingPunct="1">
              <a:lnSpc>
                <a:spcPct val="150000"/>
              </a:lnSpc>
            </a:pP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do not receive temperature corrections</a:t>
            </a:r>
          </a:p>
          <a:p>
            <a:pPr marL="342900" indent="-2160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gauge &amp; </a:t>
            </a:r>
            <a:r>
              <a:rPr kumimoji="1"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grav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. anomalies cancel </a:t>
            </a:r>
          </a:p>
          <a:p>
            <a:pPr marL="126900" eaLnBrk="1" hangingPunct="1">
              <a:lnSpc>
                <a:spcPct val="150000"/>
              </a:lnSpc>
            </a:pP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in 10d SO(32) &amp; E8×E8 gauge theory + supergravity</a:t>
            </a:r>
            <a:endParaRPr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26900" eaLnBrk="1" hangingPunct="1">
              <a:lnSpc>
                <a:spcPct val="150000"/>
              </a:lnSpc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</a:t>
            </a:r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⇒ </a:t>
            </a: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road to superstrings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EF6233C-793C-4244-A9D4-4E63DC7ABB46}"/>
              </a:ext>
            </a:extLst>
          </p:cNvPr>
          <p:cNvSpPr txBox="1"/>
          <p:nvPr/>
        </p:nvSpPr>
        <p:spPr bwMode="auto">
          <a:xfrm>
            <a:off x="2627784" y="2008052"/>
            <a:ext cx="30283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axial current in QED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3E05EDB-F223-4FA1-8D4A-8EB7BA3CA4B2}"/>
              </a:ext>
            </a:extLst>
          </p:cNvPr>
          <p:cNvSpPr txBox="1"/>
          <p:nvPr/>
        </p:nvSpPr>
        <p:spPr bwMode="auto">
          <a:xfrm>
            <a:off x="6886307" y="152833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4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S. Adler ’64</a:t>
            </a:r>
            <a:endParaRPr kumimoji="1" lang="ja-JP" altLang="en-US" sz="2400" dirty="0">
              <a:solidFill>
                <a:srgbClr val="008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385F2814-78A5-4140-B560-0C9EBD2B3B03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2339752" y="1730717"/>
            <a:ext cx="288032" cy="508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3E7C12-D3E5-4A1D-94A6-39EFD913A60C}"/>
              </a:ext>
            </a:extLst>
          </p:cNvPr>
          <p:cNvSpPr txBox="1"/>
          <p:nvPr/>
        </p:nvSpPr>
        <p:spPr bwMode="auto">
          <a:xfrm>
            <a:off x="6179541" y="5836945"/>
            <a:ext cx="2880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lang="en-US" altLang="ja-JP" sz="24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Green-Schwarz</a:t>
            </a:r>
            <a:r>
              <a:rPr kumimoji="1" lang="en-US" altLang="ja-JP" sz="24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’84</a:t>
            </a:r>
            <a:endParaRPr kumimoji="1" lang="ja-JP" altLang="en-US" sz="2400" dirty="0">
              <a:solidFill>
                <a:srgbClr val="008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321CA7-A44D-4317-810D-CCE7CD246FDE}"/>
              </a:ext>
            </a:extLst>
          </p:cNvPr>
          <p:cNvSpPr txBox="1"/>
          <p:nvPr/>
        </p:nvSpPr>
        <p:spPr bwMode="auto">
          <a:xfrm>
            <a:off x="7236296" y="3713830"/>
            <a:ext cx="16305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4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H. I. ’82</a:t>
            </a:r>
          </a:p>
          <a:p>
            <a:pPr algn="l" eaLnBrk="1" hangingPunct="1"/>
            <a:r>
              <a:rPr lang="en-US" altLang="ja-JP" sz="24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A. Mueller</a:t>
            </a:r>
            <a:endParaRPr kumimoji="1" lang="ja-JP" altLang="en-US" sz="2400" dirty="0">
              <a:solidFill>
                <a:srgbClr val="008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026" name="Picture 2" descr="\begin{align*}&#10;  \left\langle\!\left\langle&#10;  \partial_{\mu} j^{\mu}_5 &#10;  \right\rangle\!\right\rangle = &#10;  \left\langle\!\!\!\left\langle&#10;  \frac{g^2}{32\pi^2} F_{\mu\nu} \tilde{F}^{\mu\nu}&#10;  \right\rangle\!\!\!\right\rangle&#10;\end{align*}">
            <a:extLst>
              <a:ext uri="{FF2B5EF4-FFF2-40B4-BE49-F238E27FC236}">
                <a16:creationId xmlns:a16="http://schemas.microsoft.com/office/drawing/2014/main" id="{013BBBAC-EF69-4F2E-97E8-F1EE82066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128" y="1148200"/>
            <a:ext cx="3204916" cy="65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9BE1FD5-AFE2-4DB8-BF40-F18BAB44D0BD}"/>
              </a:ext>
            </a:extLst>
          </p:cNvPr>
          <p:cNvSpPr/>
          <p:nvPr/>
        </p:nvSpPr>
        <p:spPr>
          <a:xfrm>
            <a:off x="0" y="-1367"/>
            <a:ext cx="9733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4400" b="1" dirty="0">
                <a:solidFill>
                  <a:srgbClr val="008000"/>
                </a:solidFill>
              </a:rPr>
              <a:t>IV) </a:t>
            </a:r>
            <a:endParaRPr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27569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06B3090-657A-4BC9-A221-43044FD1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9ACF4-B024-4FB6-A7DC-529BFD9552E5}" type="slidenum">
              <a:rPr lang="en-US" altLang="ja-JP" smtClean="0"/>
              <a:pPr/>
              <a:t>19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66C17C5-B1B1-4448-B1EC-DCEA0105C701}"/>
              </a:ext>
            </a:extLst>
          </p:cNvPr>
          <p:cNvSpPr txBox="1"/>
          <p:nvPr/>
        </p:nvSpPr>
        <p:spPr>
          <a:xfrm>
            <a:off x="12092" y="20771"/>
            <a:ext cx="83718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Low energy effective theories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87838A-AB63-4B38-A54B-07EBD50D5E18}"/>
              </a:ext>
            </a:extLst>
          </p:cNvPr>
          <p:cNvSpPr txBox="1"/>
          <p:nvPr/>
        </p:nvSpPr>
        <p:spPr bwMode="auto">
          <a:xfrm>
            <a:off x="3419872" y="620688"/>
            <a:ext cx="3533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4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largely due to K. Wilson</a:t>
            </a:r>
            <a:endParaRPr kumimoji="1" lang="ja-JP" altLang="en-US" sz="2400" dirty="0">
              <a:solidFill>
                <a:srgbClr val="008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9C79C0-648A-4E9F-9387-F4D99FEEEF60}"/>
              </a:ext>
            </a:extLst>
          </p:cNvPr>
          <p:cNvSpPr txBox="1"/>
          <p:nvPr/>
        </p:nvSpPr>
        <p:spPr bwMode="auto">
          <a:xfrm>
            <a:off x="12093" y="944777"/>
            <a:ext cx="8880388" cy="50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e.g.: chiral </a:t>
            </a:r>
            <a:r>
              <a:rPr kumimoji="1"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Lagrangian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for π, K, η (</a:t>
            </a: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N-G bosons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kumimoji="1"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kumimoji="1"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all scat. amp. OK  for                           </a:t>
            </a:r>
            <a:r>
              <a:rPr lang="en-US" altLang="ja-JP" sz="2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but not beyond this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 </a:t>
            </a: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low energy theorem can be derived</a:t>
            </a:r>
          </a:p>
          <a:p>
            <a:pPr marL="342900" indent="-216000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sz="2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ironically, superstrings have engineered a wealth of such theories</a:t>
            </a:r>
            <a:endParaRPr kumimoji="1" lang="en-US" altLang="ja-JP" sz="24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6" name="Picture 18" descr="\begin{align*}&#10;\textcolor[rgb]{0.2,0.2,1}{\mathcal{L}_{\text{chiral}}&#10;= -\frac{f_{{\pi}}^2}{4} \text{tr}&#10;( U^{-1} \partial_{\mu} U)^2, ~~~&#10;U \equiv &#10;e^{2i\pi(x)/f_{_{\pi}}}}&#10;\end{align*}">
            <a:hlinkClick r:id="rId2"/>
            <a:extLst>
              <a:ext uri="{FF2B5EF4-FFF2-40B4-BE49-F238E27FC236}">
                <a16:creationId xmlns:a16="http://schemas.microsoft.com/office/drawing/2014/main" id="{F3A91EBF-9C78-4712-9DC0-125E8CDA7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873250"/>
            <a:ext cx="53752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グループ化 1">
            <a:extLst>
              <a:ext uri="{FF2B5EF4-FFF2-40B4-BE49-F238E27FC236}">
                <a16:creationId xmlns:a16="http://schemas.microsoft.com/office/drawing/2014/main" id="{2F31395C-CBC5-429B-8DCE-D8E98C53778D}"/>
              </a:ext>
            </a:extLst>
          </p:cNvPr>
          <p:cNvGrpSpPr>
            <a:grpSpLocks/>
          </p:cNvGrpSpPr>
          <p:nvPr/>
        </p:nvGrpSpPr>
        <p:grpSpPr bwMode="auto">
          <a:xfrm>
            <a:off x="4781550" y="2566988"/>
            <a:ext cx="2774950" cy="815975"/>
            <a:chOff x="4932363" y="2600325"/>
            <a:chExt cx="2774950" cy="815975"/>
          </a:xfrm>
        </p:grpSpPr>
        <p:pic>
          <p:nvPicPr>
            <p:cNvPr id="8" name="Picture 20" descr="\begin{align*}&#10;\textcolor[rgb]{0.2,0.2,1}{\pi(x) = &#10;\sum_{a\in \text{broken}} \pi^a (x) T^a}&#10;\end{align*}">
              <a:hlinkClick r:id="rId4"/>
              <a:extLst>
                <a:ext uri="{FF2B5EF4-FFF2-40B4-BE49-F238E27FC236}">
                  <a16:creationId xmlns:a16="http://schemas.microsoft.com/office/drawing/2014/main" id="{DBA3B4CF-8912-4B5B-88BE-261B71D5B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600325"/>
              <a:ext cx="277495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2" descr="\textcolor[rgb]{0.2,0.2,1}{generators}">
              <a:hlinkClick r:id="rId6"/>
              <a:extLst>
                <a:ext uri="{FF2B5EF4-FFF2-40B4-BE49-F238E27FC236}">
                  <a16:creationId xmlns:a16="http://schemas.microsoft.com/office/drawing/2014/main" id="{5FB7A508-099E-4476-9695-196C68F66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1238" y="3254375"/>
              <a:ext cx="873125" cy="16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2" name="Picture 4" descr="\begin{align*}&#10;  0 \leq |p_{\mu}^{(i)}| \leq f_{\pi}, &#10;\end{align*}">
            <a:extLst>
              <a:ext uri="{FF2B5EF4-FFF2-40B4-BE49-F238E27FC236}">
                <a16:creationId xmlns:a16="http://schemas.microsoft.com/office/drawing/2014/main" id="{6E722096-B07F-43C6-9163-5AAE54B39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837592"/>
            <a:ext cx="1990001" cy="41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149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FB80E8A-48EA-42F2-9EAB-61F78657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9ACF4-B024-4FB6-A7DC-529BFD9552E5}" type="slidenum">
              <a:rPr lang="en-US" altLang="ja-JP" smtClean="0"/>
              <a:pPr/>
              <a:t>20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40B038-3168-4747-9C2D-1BCF59A4558D}"/>
              </a:ext>
            </a:extLst>
          </p:cNvPr>
          <p:cNvSpPr txBox="1"/>
          <p:nvPr/>
        </p:nvSpPr>
        <p:spPr>
          <a:xfrm>
            <a:off x="12092" y="20771"/>
            <a:ext cx="83718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3 motivations to supersymmetry (SUSY)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93017E-8640-444C-8DF1-3EBF6FE8932F}"/>
              </a:ext>
            </a:extLst>
          </p:cNvPr>
          <p:cNvSpPr txBox="1"/>
          <p:nvPr/>
        </p:nvSpPr>
        <p:spPr bwMode="auto">
          <a:xfrm>
            <a:off x="107504" y="580107"/>
            <a:ext cx="8712968" cy="336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514350" indent="-360000" algn="l" eaLnBrk="1" hangingPunct="1">
              <a:lnSpc>
                <a:spcPct val="150000"/>
              </a:lnSpc>
              <a:buAutoNum type="romanLcParenR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technical solution to the naturalness prob:</a:t>
            </a:r>
            <a:endParaRPr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514350" indent="-360000" algn="l" eaLnBrk="1" hangingPunct="1">
              <a:lnSpc>
                <a:spcPct val="150000"/>
              </a:lnSpc>
              <a:buAutoNum type="romanLcParenR"/>
            </a:pPr>
            <a:endParaRPr kumimoji="1"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514350" indent="-360000" algn="l" eaLnBrk="1" hangingPunct="1">
              <a:lnSpc>
                <a:spcPct val="150000"/>
              </a:lnSpc>
              <a:buAutoNum type="romanLcParenR"/>
            </a:pPr>
            <a:endParaRPr kumimoji="1"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514350" indent="-360000">
              <a:lnSpc>
                <a:spcPct val="150000"/>
              </a:lnSpc>
              <a:buFontTx/>
              <a:buAutoNum type="romanLcParenR"/>
            </a:pP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superstrings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require unification of all massless particles up to </a:t>
            </a:r>
            <a:r>
              <a:rPr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spin 2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graviton</a:t>
            </a:r>
          </a:p>
          <a:p>
            <a:pPr marL="514350" indent="-360000">
              <a:lnSpc>
                <a:spcPct val="150000"/>
              </a:lnSpc>
              <a:buFontTx/>
              <a:buAutoNum type="romanLcParenR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ideal gas to QFT</a:t>
            </a:r>
            <a:r>
              <a:rPr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: weaken the force at low energy</a:t>
            </a:r>
            <a:endParaRPr kumimoji="1" lang="en-US" altLang="ja-JP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8194" name="Picture 2" descr="\begin{align*}&#10;  \Pi_f^{hh} \sim \Lambda^2&#10;\end{align*}">
            <a:extLst>
              <a:ext uri="{FF2B5EF4-FFF2-40B4-BE49-F238E27FC236}">
                <a16:creationId xmlns:a16="http://schemas.microsoft.com/office/drawing/2014/main" id="{D21AB1DE-081D-41C5-B087-611B54D0F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93" y="1305630"/>
            <a:ext cx="1405439" cy="44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12DDE4C-8D46-48A5-85D4-316BCFA00E70}"/>
                  </a:ext>
                </a:extLst>
              </p:cNvPr>
              <p:cNvSpPr txBox="1"/>
              <p:nvPr/>
            </p:nvSpPr>
            <p:spPr bwMode="auto">
              <a:xfrm>
                <a:off x="3159432" y="1244484"/>
                <a:ext cx="4608954" cy="513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l" eaLnBrk="1" hangingPunct="1"/>
                <a:r>
                  <a:rPr kumimoji="1" lang="en-US" altLang="ja-JP" sz="24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uneasy   </a:t>
                </a:r>
                <a14:m>
                  <m:oMath xmlns:m="http://schemas.openxmlformats.org/officeDocument/2006/math">
                    <m:r>
                      <a:rPr kumimoji="1" lang="en-US" altLang="ja-JP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kumimoji="1" lang="ja-JP" altLang="en-US" sz="24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</a:t>
                </a:r>
                <a:r>
                  <a:rPr kumimoji="1" lang="en-US" altLang="ja-JP" sz="2400" dirty="0">
                    <a:solidFill>
                      <a:srgbClr val="FF0000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cancel this &amp; forget </a:t>
                </a:r>
                <a:endParaRPr kumimoji="1" lang="ja-JP" altLang="en-US" sz="24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12DDE4C-8D46-48A5-85D4-316BCFA00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432" y="1244484"/>
                <a:ext cx="4608954" cy="513282"/>
              </a:xfrm>
              <a:prstGeom prst="rect">
                <a:avLst/>
              </a:prstGeom>
              <a:blipFill>
                <a:blip r:embed="rId3"/>
                <a:stretch>
                  <a:fillRect l="-1984" r="-1058" b="-2738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CBFDAD-65DA-4C24-993E-49C4797B16BC}"/>
              </a:ext>
            </a:extLst>
          </p:cNvPr>
          <p:cNvSpPr txBox="1"/>
          <p:nvPr/>
        </p:nvSpPr>
        <p:spPr>
          <a:xfrm>
            <a:off x="12092" y="3891451"/>
            <a:ext cx="83718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Representation of SUSY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8A19E2-78E0-4D69-85D3-B9DAE0D6E39C}"/>
              </a:ext>
            </a:extLst>
          </p:cNvPr>
          <p:cNvSpPr txBox="1"/>
          <p:nvPr/>
        </p:nvSpPr>
        <p:spPr bwMode="auto">
          <a:xfrm>
            <a:off x="251520" y="4479726"/>
            <a:ext cx="4564070" cy="170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on-shell (particle) rep</a:t>
            </a:r>
          </a:p>
          <a:p>
            <a:pPr marL="342900" indent="-2520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off-shell (field) rep</a:t>
            </a:r>
          </a:p>
          <a:p>
            <a:pPr marL="342900" indent="-2520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object called </a:t>
            </a:r>
            <a:r>
              <a:rPr kumimoji="1" lang="en-US" altLang="ja-JP" sz="2400" dirty="0" err="1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superpotential</a:t>
            </a:r>
            <a:endParaRPr kumimoji="1" lang="ja-JP" altLang="en-US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8196" name="Picture 4" descr="\begin{align*}&#10;  d=4,~ \mathcal{N} = 1,~ \{Q,\bar{Q}\} \sim \sigma P&#10;\end{align*}">
            <a:extLst>
              <a:ext uri="{FF2B5EF4-FFF2-40B4-BE49-F238E27FC236}">
                <a16:creationId xmlns:a16="http://schemas.microsoft.com/office/drawing/2014/main" id="{3D7C20B5-2E46-4D07-B23A-9F16FA01E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699" y="4137235"/>
            <a:ext cx="3877949" cy="34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73C4C07-8420-4BE8-A643-6A64675211CF}"/>
              </a:ext>
            </a:extLst>
          </p:cNvPr>
          <p:cNvGrpSpPr/>
          <p:nvPr/>
        </p:nvGrpSpPr>
        <p:grpSpPr>
          <a:xfrm>
            <a:off x="4445202" y="4630891"/>
            <a:ext cx="4447278" cy="903403"/>
            <a:chOff x="4013520" y="4141408"/>
            <a:chExt cx="4447278" cy="90340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DD3DD3B-3FCA-4ACE-A82E-D3DC8AC66B8B}"/>
                </a:ext>
              </a:extLst>
            </p:cNvPr>
            <p:cNvGrpSpPr/>
            <p:nvPr/>
          </p:nvGrpSpPr>
          <p:grpSpPr>
            <a:xfrm>
              <a:off x="5190548" y="4141408"/>
              <a:ext cx="3270250" cy="779463"/>
              <a:chOff x="4850953" y="4414336"/>
              <a:chExt cx="3270250" cy="779463"/>
            </a:xfrm>
          </p:grpSpPr>
          <p:grpSp>
            <p:nvGrpSpPr>
              <p:cNvPr id="11" name="グループ化 9227">
                <a:extLst>
                  <a:ext uri="{FF2B5EF4-FFF2-40B4-BE49-F238E27FC236}">
                    <a16:creationId xmlns:a16="http://schemas.microsoft.com/office/drawing/2014/main" id="{64F8BED1-5633-4116-B526-B49B939EF6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7303" y="4681036"/>
                <a:ext cx="2024063" cy="79375"/>
                <a:chOff x="4598610" y="5820944"/>
                <a:chExt cx="2421662" cy="257034"/>
              </a:xfrm>
            </p:grpSpPr>
            <p:cxnSp>
              <p:nvCxnSpPr>
                <p:cNvPr id="12" name="直線コネクタ 11">
                  <a:extLst>
                    <a:ext uri="{FF2B5EF4-FFF2-40B4-BE49-F238E27FC236}">
                      <a16:creationId xmlns:a16="http://schemas.microsoft.com/office/drawing/2014/main" id="{B68C3FAD-3D34-4BBE-B78A-71F5F8BAD98A}"/>
                    </a:ext>
                  </a:extLst>
                </p:cNvPr>
                <p:cNvCxnSpPr/>
                <p:nvPr/>
              </p:nvCxnSpPr>
              <p:spPr>
                <a:xfrm>
                  <a:off x="4598610" y="5949463"/>
                  <a:ext cx="61348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線コネクタ 12">
                  <a:extLst>
                    <a:ext uri="{FF2B5EF4-FFF2-40B4-BE49-F238E27FC236}">
                      <a16:creationId xmlns:a16="http://schemas.microsoft.com/office/drawing/2014/main" id="{6BF2EF8A-9182-4B11-8184-84BB90E550AA}"/>
                    </a:ext>
                  </a:extLst>
                </p:cNvPr>
                <p:cNvCxnSpPr/>
                <p:nvPr/>
              </p:nvCxnSpPr>
              <p:spPr>
                <a:xfrm>
                  <a:off x="5517892" y="5820944"/>
                  <a:ext cx="613488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線コネクタ 13">
                  <a:extLst>
                    <a:ext uri="{FF2B5EF4-FFF2-40B4-BE49-F238E27FC236}">
                      <a16:creationId xmlns:a16="http://schemas.microsoft.com/office/drawing/2014/main" id="{7CBAD65B-51AA-405F-8A50-62A9BADB15A7}"/>
                    </a:ext>
                  </a:extLst>
                </p:cNvPr>
                <p:cNvCxnSpPr/>
                <p:nvPr/>
              </p:nvCxnSpPr>
              <p:spPr>
                <a:xfrm>
                  <a:off x="6406784" y="5949463"/>
                  <a:ext cx="61348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線コネクタ 14">
                  <a:extLst>
                    <a:ext uri="{FF2B5EF4-FFF2-40B4-BE49-F238E27FC236}">
                      <a16:creationId xmlns:a16="http://schemas.microsoft.com/office/drawing/2014/main" id="{CA36A68B-5EB3-4623-97FC-7B65DA46BDA5}"/>
                    </a:ext>
                  </a:extLst>
                </p:cNvPr>
                <p:cNvCxnSpPr/>
                <p:nvPr/>
              </p:nvCxnSpPr>
              <p:spPr>
                <a:xfrm>
                  <a:off x="5517892" y="6077978"/>
                  <a:ext cx="613488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テキスト ボックス 9229">
                <a:extLst>
                  <a:ext uri="{FF2B5EF4-FFF2-40B4-BE49-F238E27FC236}">
                    <a16:creationId xmlns:a16="http://schemas.microsoft.com/office/drawing/2014/main" id="{6F4A1CBD-2FD5-4C7F-ABCD-30047C95F9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79541" y="4414336"/>
                <a:ext cx="18415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5pPr>
                <a:lvl6pPr marL="25146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6pPr>
                <a:lvl7pPr marL="29718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7pPr>
                <a:lvl8pPr marL="34290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8pPr>
                <a:lvl9pPr marL="38862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9pPr>
              </a:lstStyle>
              <a:p>
                <a:pPr algn="l" eaLnBrk="1" hangingPunct="1"/>
                <a:r>
                  <a:rPr lang="en-US" altLang="ja-JP" sz="1600" dirty="0"/>
                  <a:t>b           f            b</a:t>
                </a:r>
                <a:endParaRPr lang="ja-JP" altLang="en-US" sz="1600" dirty="0"/>
              </a:p>
            </p:txBody>
          </p:sp>
          <p:grpSp>
            <p:nvGrpSpPr>
              <p:cNvPr id="17" name="グループ化 9231">
                <a:extLst>
                  <a:ext uri="{FF2B5EF4-FFF2-40B4-BE49-F238E27FC236}">
                    <a16:creationId xmlns:a16="http://schemas.microsoft.com/office/drawing/2014/main" id="{205230B1-0657-4F45-BB00-27BD2A35E6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0953" y="5127124"/>
                <a:ext cx="1292225" cy="0"/>
                <a:chOff x="4680602" y="6499329"/>
                <a:chExt cx="1292591" cy="0"/>
              </a:xfrm>
            </p:grpSpPr>
            <p:cxnSp>
              <p:nvCxnSpPr>
                <p:cNvPr id="18" name="直線コネクタ 17">
                  <a:extLst>
                    <a:ext uri="{FF2B5EF4-FFF2-40B4-BE49-F238E27FC236}">
                      <a16:creationId xmlns:a16="http://schemas.microsoft.com/office/drawing/2014/main" id="{525C7063-35BD-4A1F-8B31-9D905E19A4B4}"/>
                    </a:ext>
                  </a:extLst>
                </p:cNvPr>
                <p:cNvCxnSpPr/>
                <p:nvPr/>
              </p:nvCxnSpPr>
              <p:spPr>
                <a:xfrm>
                  <a:off x="4680602" y="6499329"/>
                  <a:ext cx="5129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線コネクタ 18">
                  <a:extLst>
                    <a:ext uri="{FF2B5EF4-FFF2-40B4-BE49-F238E27FC236}">
                      <a16:creationId xmlns:a16="http://schemas.microsoft.com/office/drawing/2014/main" id="{F109D53D-CACB-4860-A899-2AE0957ED714}"/>
                    </a:ext>
                  </a:extLst>
                </p:cNvPr>
                <p:cNvCxnSpPr/>
                <p:nvPr/>
              </p:nvCxnSpPr>
              <p:spPr>
                <a:xfrm>
                  <a:off x="5460286" y="6499329"/>
                  <a:ext cx="51290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テキスト ボックス 69">
                <a:extLst>
                  <a:ext uri="{FF2B5EF4-FFF2-40B4-BE49-F238E27FC236}">
                    <a16:creationId xmlns:a16="http://schemas.microsoft.com/office/drawing/2014/main" id="{515A861C-0B88-4E4E-A815-B197DC2FCC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2716" y="4854074"/>
                <a:ext cx="1025525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5pPr>
                <a:lvl6pPr marL="25146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6pPr>
                <a:lvl7pPr marL="29718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7pPr>
                <a:lvl8pPr marL="34290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8pPr>
                <a:lvl9pPr marL="38862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9pPr>
              </a:lstStyle>
              <a:p>
                <a:pPr algn="l" eaLnBrk="1" hangingPunct="1"/>
                <a:r>
                  <a:rPr lang="en-US" altLang="ja-JP" sz="1600" dirty="0"/>
                  <a:t>b           f</a:t>
                </a:r>
                <a:endParaRPr lang="ja-JP" altLang="en-US" sz="1600" dirty="0"/>
              </a:p>
            </p:txBody>
          </p:sp>
          <p:cxnSp>
            <p:nvCxnSpPr>
              <p:cNvPr id="21" name="直線矢印コネクタ 20">
                <a:extLst>
                  <a:ext uri="{FF2B5EF4-FFF2-40B4-BE49-F238E27FC236}">
                    <a16:creationId xmlns:a16="http://schemas.microsoft.com/office/drawing/2014/main" id="{18EAEAF1-EC44-46B6-92DE-B9218782A509}"/>
                  </a:ext>
                </a:extLst>
              </p:cNvPr>
              <p:cNvCxnSpPr/>
              <p:nvPr/>
            </p:nvCxnSpPr>
            <p:spPr>
              <a:xfrm flipV="1">
                <a:off x="7146478" y="4455611"/>
                <a:ext cx="0" cy="7381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テキスト ボックス 9237">
                <a:extLst>
                  <a:ext uri="{FF2B5EF4-FFF2-40B4-BE49-F238E27FC236}">
                    <a16:creationId xmlns:a16="http://schemas.microsoft.com/office/drawing/2014/main" id="{3878761F-431D-4AEF-BA15-C6005047B9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56003" y="4538161"/>
                <a:ext cx="9652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5pPr>
                <a:lvl6pPr marL="25146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6pPr>
                <a:lvl7pPr marL="29718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7pPr>
                <a:lvl8pPr marL="34290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8pPr>
                <a:lvl9pPr marL="38862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9pPr>
              </a:lstStyle>
              <a:p>
                <a:pPr algn="l" eaLnBrk="1" hangingPunct="1"/>
                <a:r>
                  <a:rPr lang="en-US" altLang="ja-JP" sz="1600" dirty="0"/>
                  <a:t>(mass)</a:t>
                </a:r>
                <a:r>
                  <a:rPr lang="en-US" altLang="ja-JP" sz="1600" baseline="30000" dirty="0"/>
                  <a:t>2</a:t>
                </a:r>
                <a:endParaRPr lang="ja-JP" altLang="en-US" sz="1600" baseline="300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703648C-1E47-4F02-AFED-15B5F0B3BB1A}"/>
                </a:ext>
              </a:extLst>
            </p:cNvPr>
            <p:cNvSpPr txBox="1"/>
            <p:nvPr/>
          </p:nvSpPr>
          <p:spPr bwMode="auto">
            <a:xfrm>
              <a:off x="4013520" y="4160338"/>
              <a:ext cx="1168910" cy="884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kumimoji="1"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massive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massless</a:t>
              </a:r>
              <a:endPara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F4D7DAA-DE6E-4591-8DEF-3FE2BA60D5DA}"/>
              </a:ext>
            </a:extLst>
          </p:cNvPr>
          <p:cNvSpPr txBox="1"/>
          <p:nvPr/>
        </p:nvSpPr>
        <p:spPr bwMode="auto">
          <a:xfrm>
            <a:off x="948890" y="6221736"/>
            <a:ext cx="6790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encodes both the potential &amp; Yukawa coupling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9" name="Picture 57" descr="\begin{align*}&#10;\Phi(y,\theta) = &#10;\phi(y) + &#10;\sqrt{2} \theta \psi(y) + &#10;\theta \theta F(y)&#10;\end{align*}">
            <a:hlinkClick r:id="rId5"/>
            <a:extLst>
              <a:ext uri="{FF2B5EF4-FFF2-40B4-BE49-F238E27FC236}">
                <a16:creationId xmlns:a16="http://schemas.microsoft.com/office/drawing/2014/main" id="{35C833DF-E5AE-4882-BA7B-801718685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82" y="5591999"/>
            <a:ext cx="4117658" cy="316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009243-9FE6-454E-A502-C58159608999}"/>
              </a:ext>
            </a:extLst>
          </p:cNvPr>
          <p:cNvSpPr txBox="1"/>
          <p:nvPr/>
        </p:nvSpPr>
        <p:spPr bwMode="auto">
          <a:xfrm>
            <a:off x="1140977" y="1865323"/>
            <a:ext cx="5867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⇒ 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by now, </a:t>
            </a:r>
            <a:r>
              <a:rPr kumimoji="1" lang="en-US" altLang="ja-JP" sz="2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very unlikely            LHC exp.</a:t>
            </a:r>
            <a:endParaRPr kumimoji="1" lang="ja-JP" altLang="en-US" sz="24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4BD41AAC-5700-4717-A063-DF31474E02EB}"/>
              </a:ext>
            </a:extLst>
          </p:cNvPr>
          <p:cNvCxnSpPr/>
          <p:nvPr/>
        </p:nvCxnSpPr>
        <p:spPr>
          <a:xfrm flipH="1">
            <a:off x="4791341" y="2069760"/>
            <a:ext cx="5314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670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547709A-8D98-4862-B0D8-883EB696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9ACF4-B024-4FB6-A7DC-529BFD9552E5}" type="slidenum">
              <a:rPr lang="en-US" altLang="ja-JP" smtClean="0"/>
              <a:pPr/>
              <a:t>21</a:t>
            </a:fld>
            <a:endParaRPr lang="en-US" altLang="ja-JP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F1D57D-F593-4C41-A323-F91040389D5C}"/>
              </a:ext>
            </a:extLst>
          </p:cNvPr>
          <p:cNvSpPr/>
          <p:nvPr/>
        </p:nvSpPr>
        <p:spPr>
          <a:xfrm>
            <a:off x="3819" y="32395"/>
            <a:ext cx="76645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prstClr val="black"/>
              </a:buClr>
              <a:buFont typeface="Wingdings" panose="05000000000000000000" pitchFamily="2" charset="2"/>
              <a:buChar char="l"/>
            </a:pPr>
            <a:r>
              <a:rPr lang="en-US" altLang="ja-JP" sz="2800" b="1" u="heavy" dirty="0">
                <a:solidFill>
                  <a:prstClr val="black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SUSY continued</a:t>
            </a:r>
          </a:p>
        </p:txBody>
      </p:sp>
      <p:pic>
        <p:nvPicPr>
          <p:cNvPr id="5" name="Picture 7" descr="\begin{align*}&#10;\mathcal{N} = 1&#10;\end{align*}">
            <a:hlinkClick r:id="rId5"/>
            <a:extLst>
              <a:ext uri="{FF2B5EF4-FFF2-40B4-BE49-F238E27FC236}">
                <a16:creationId xmlns:a16="http://schemas.microsoft.com/office/drawing/2014/main" id="{5DFEA37C-1FAF-4512-850C-8625E8682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492"/>
            <a:ext cx="1243012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162BE9-3D1F-4609-B788-57D820EC2D41}"/>
              </a:ext>
            </a:extLst>
          </p:cNvPr>
          <p:cNvSpPr txBox="1"/>
          <p:nvPr/>
        </p:nvSpPr>
        <p:spPr bwMode="auto">
          <a:xfrm>
            <a:off x="251520" y="551359"/>
            <a:ext cx="8129148" cy="170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zero point oscillations cancel </a:t>
            </a:r>
            <a:r>
              <a:rPr kumimoji="1"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btn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b &amp; f</a:t>
            </a:r>
          </a:p>
          <a:p>
            <a:pPr marL="342900" indent="-252000" algn="l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yields </a:t>
            </a:r>
            <a:r>
              <a:rPr kumimoji="1"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holomorphy</a:t>
            </a:r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to complexified coupling constant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7" name="Picture 66" descr="txp_fig">
            <a:extLst>
              <a:ext uri="{FF2B5EF4-FFF2-40B4-BE49-F238E27FC236}">
                <a16:creationId xmlns:a16="http://schemas.microsoft.com/office/drawing/2014/main" id="{5EF1381D-E1FE-4BDB-8D11-71EAC3531E5A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718" y="2327357"/>
            <a:ext cx="4229767" cy="69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1" descr="txp_fig">
            <a:extLst>
              <a:ext uri="{FF2B5EF4-FFF2-40B4-BE49-F238E27FC236}">
                <a16:creationId xmlns:a16="http://schemas.microsoft.com/office/drawing/2014/main" id="{1AD577B9-0EE2-46CD-BDEA-E6CD63F63D5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859" y="2364813"/>
            <a:ext cx="1590485" cy="62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A035EEE-DB49-4AA4-A289-528DBF8096EB}"/>
              </a:ext>
            </a:extLst>
          </p:cNvPr>
          <p:cNvSpPr txBox="1"/>
          <p:nvPr/>
        </p:nvSpPr>
        <p:spPr bwMode="auto">
          <a:xfrm>
            <a:off x="1547664" y="1228467"/>
            <a:ext cx="51042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no correction to the </a:t>
            </a:r>
            <a:r>
              <a:rPr kumimoji="1" lang="en-US" altLang="ja-JP" sz="24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superpotential</a:t>
            </a:r>
            <a:endParaRPr kumimoji="1"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66B6610-2A55-41EF-97FA-9C4133CF5D23}"/>
              </a:ext>
            </a:extLst>
          </p:cNvPr>
          <p:cNvSpPr/>
          <p:nvPr/>
        </p:nvSpPr>
        <p:spPr>
          <a:xfrm>
            <a:off x="3819" y="3014347"/>
            <a:ext cx="76645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prstClr val="black"/>
              </a:buClr>
              <a:buFont typeface="Wingdings" panose="05000000000000000000" pitchFamily="2" charset="2"/>
              <a:buChar char="l"/>
            </a:pPr>
            <a:r>
              <a:rPr lang="en-US" altLang="ja-JP" sz="2800" b="1" u="heavy" dirty="0">
                <a:solidFill>
                  <a:prstClr val="black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extended SUSY</a:t>
            </a:r>
          </a:p>
        </p:txBody>
      </p:sp>
      <p:pic>
        <p:nvPicPr>
          <p:cNvPr id="13" name="Picture 19" descr="\begin{align*}&#10;\mathcal{N} = 2&#10;\end{align*}">
            <a:hlinkClick r:id="rId9"/>
            <a:extLst>
              <a:ext uri="{FF2B5EF4-FFF2-40B4-BE49-F238E27FC236}">
                <a16:creationId xmlns:a16="http://schemas.microsoft.com/office/drawing/2014/main" id="{5F11A972-60BF-431C-88FA-5E8A851F3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3189288"/>
            <a:ext cx="12525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5BF4A59E-D341-45A7-967B-C0F52845D629}"/>
              </a:ext>
            </a:extLst>
          </p:cNvPr>
          <p:cNvGrpSpPr/>
          <p:nvPr/>
        </p:nvGrpSpPr>
        <p:grpSpPr>
          <a:xfrm>
            <a:off x="765101" y="3521199"/>
            <a:ext cx="5664274" cy="1857368"/>
            <a:chOff x="765101" y="3673599"/>
            <a:chExt cx="5664274" cy="1857368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259B9DF-4DBB-41C7-9AF4-1B9B9523D0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101" y="3673599"/>
              <a:ext cx="2180405" cy="1857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algn="l" eaLnBrk="1" hangingPunct="1">
                <a:lnSpc>
                  <a:spcPct val="200000"/>
                </a:lnSpc>
                <a:defRPr/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massless</a:t>
              </a:r>
              <a:r>
                <a:rPr lang="ja-JP" altLang="en-US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</a:t>
              </a: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rep</a:t>
              </a:r>
            </a:p>
            <a:p>
              <a:pPr algn="l" eaLnBrk="1" hangingPunct="1">
                <a:lnSpc>
                  <a:spcPct val="200000"/>
                </a:lnSpc>
                <a:defRPr/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massive rep</a:t>
              </a:r>
            </a:p>
            <a:p>
              <a:pPr algn="l" eaLnBrk="1" hangingPunct="1">
                <a:lnSpc>
                  <a:spcPct val="200000"/>
                </a:lnSpc>
                <a:defRPr/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massive BPS rep</a:t>
              </a:r>
              <a:endPara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grpSp>
          <p:nvGrpSpPr>
            <p:cNvPr id="16" name="グループ化 9227">
              <a:extLst>
                <a:ext uri="{FF2B5EF4-FFF2-40B4-BE49-F238E27FC236}">
                  <a16:creationId xmlns:a16="http://schemas.microsoft.com/office/drawing/2014/main" id="{9B0404F1-0580-4C2B-9B6A-9BA22D544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9113" y="4038600"/>
              <a:ext cx="2024062" cy="79375"/>
              <a:chOff x="4598610" y="5820944"/>
              <a:chExt cx="2421662" cy="257034"/>
            </a:xfrm>
          </p:grpSpPr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33E29DA5-B3F4-4B92-A0A0-74A9D5EA95A6}"/>
                  </a:ext>
                </a:extLst>
              </p:cNvPr>
              <p:cNvCxnSpPr/>
              <p:nvPr/>
            </p:nvCxnSpPr>
            <p:spPr>
              <a:xfrm>
                <a:off x="4598610" y="5949463"/>
                <a:ext cx="613487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線コネクタ 17">
                <a:extLst>
                  <a:ext uri="{FF2B5EF4-FFF2-40B4-BE49-F238E27FC236}">
                    <a16:creationId xmlns:a16="http://schemas.microsoft.com/office/drawing/2014/main" id="{0AD32ED7-AF0E-4DED-A777-BC42568C5972}"/>
                  </a:ext>
                </a:extLst>
              </p:cNvPr>
              <p:cNvCxnSpPr/>
              <p:nvPr/>
            </p:nvCxnSpPr>
            <p:spPr>
              <a:xfrm>
                <a:off x="5517892" y="5820944"/>
                <a:ext cx="613487" cy="0"/>
              </a:xfrm>
              <a:prstGeom prst="line">
                <a:avLst/>
              </a:prstGeom>
              <a:ln cmpd="dbl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0FC1F736-E3F3-453B-BBB2-CD6582B32155}"/>
                  </a:ext>
                </a:extLst>
              </p:cNvPr>
              <p:cNvCxnSpPr/>
              <p:nvPr/>
            </p:nvCxnSpPr>
            <p:spPr>
              <a:xfrm>
                <a:off x="6406785" y="5949463"/>
                <a:ext cx="613487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C8E5D545-00F4-402A-8036-C4A0651B34B8}"/>
                  </a:ext>
                </a:extLst>
              </p:cNvPr>
              <p:cNvCxnSpPr/>
              <p:nvPr/>
            </p:nvCxnSpPr>
            <p:spPr>
              <a:xfrm>
                <a:off x="5517892" y="6077978"/>
                <a:ext cx="613487" cy="0"/>
              </a:xfrm>
              <a:prstGeom prst="line">
                <a:avLst/>
              </a:prstGeom>
              <a:ln cmpd="dbl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グループ化 9227">
              <a:extLst>
                <a:ext uri="{FF2B5EF4-FFF2-40B4-BE49-F238E27FC236}">
                  <a16:creationId xmlns:a16="http://schemas.microsoft.com/office/drawing/2014/main" id="{77F6F5A4-7645-4E8D-AC2D-C96DA87B9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3875" y="5302250"/>
              <a:ext cx="2024063" cy="79375"/>
              <a:chOff x="4598610" y="5820944"/>
              <a:chExt cx="2421662" cy="257034"/>
            </a:xfrm>
          </p:grpSpPr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62FDF033-7548-46AA-B4E7-01A632DEEBC1}"/>
                  </a:ext>
                </a:extLst>
              </p:cNvPr>
              <p:cNvCxnSpPr/>
              <p:nvPr/>
            </p:nvCxnSpPr>
            <p:spPr>
              <a:xfrm>
                <a:off x="4598610" y="5949463"/>
                <a:ext cx="613488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コネクタ 22">
                <a:extLst>
                  <a:ext uri="{FF2B5EF4-FFF2-40B4-BE49-F238E27FC236}">
                    <a16:creationId xmlns:a16="http://schemas.microsoft.com/office/drawing/2014/main" id="{0894B492-CC1F-4035-98A1-CA8C41A5F213}"/>
                  </a:ext>
                </a:extLst>
              </p:cNvPr>
              <p:cNvCxnSpPr/>
              <p:nvPr/>
            </p:nvCxnSpPr>
            <p:spPr>
              <a:xfrm>
                <a:off x="5517892" y="5820944"/>
                <a:ext cx="613488" cy="0"/>
              </a:xfrm>
              <a:prstGeom prst="line">
                <a:avLst/>
              </a:prstGeom>
              <a:ln cmpd="dbl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035C1543-D4FF-40F1-8FB8-EEF550C60CF1}"/>
                  </a:ext>
                </a:extLst>
              </p:cNvPr>
              <p:cNvCxnSpPr/>
              <p:nvPr/>
            </p:nvCxnSpPr>
            <p:spPr>
              <a:xfrm>
                <a:off x="6406784" y="5949463"/>
                <a:ext cx="613488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62DD86EC-116D-4011-A673-3B8C10E798BA}"/>
                  </a:ext>
                </a:extLst>
              </p:cNvPr>
              <p:cNvCxnSpPr/>
              <p:nvPr/>
            </p:nvCxnSpPr>
            <p:spPr>
              <a:xfrm>
                <a:off x="5517892" y="6077978"/>
                <a:ext cx="613488" cy="0"/>
              </a:xfrm>
              <a:prstGeom prst="line">
                <a:avLst/>
              </a:prstGeom>
              <a:ln cmpd="dbl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グループ化 5">
              <a:extLst>
                <a:ext uri="{FF2B5EF4-FFF2-40B4-BE49-F238E27FC236}">
                  <a16:creationId xmlns:a16="http://schemas.microsoft.com/office/drawing/2014/main" id="{37215BE0-A482-4578-A917-211CF10911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9113" y="4264025"/>
              <a:ext cx="3370262" cy="642938"/>
              <a:chOff x="3059113" y="4264025"/>
              <a:chExt cx="3370262" cy="643025"/>
            </a:xfrm>
          </p:grpSpPr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5A000B31-0929-4AD8-BD57-CD7300943098}"/>
                  </a:ext>
                </a:extLst>
              </p:cNvPr>
              <p:cNvCxnSpPr/>
              <p:nvPr/>
            </p:nvCxnSpPr>
            <p:spPr bwMode="auto">
              <a:xfrm>
                <a:off x="3059113" y="4691121"/>
                <a:ext cx="512762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グループ化 2">
                <a:extLst>
                  <a:ext uri="{FF2B5EF4-FFF2-40B4-BE49-F238E27FC236}">
                    <a16:creationId xmlns:a16="http://schemas.microsoft.com/office/drawing/2014/main" id="{D9627982-FE39-4750-A388-F81094D1C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62475" y="4507000"/>
                <a:ext cx="515938" cy="400050"/>
                <a:chOff x="4562475" y="4540250"/>
                <a:chExt cx="515938" cy="400050"/>
              </a:xfrm>
            </p:grpSpPr>
            <p:cxnSp>
              <p:nvCxnSpPr>
                <p:cNvPr id="41" name="直線コネクタ 40">
                  <a:extLst>
                    <a:ext uri="{FF2B5EF4-FFF2-40B4-BE49-F238E27FC236}">
                      <a16:creationId xmlns:a16="http://schemas.microsoft.com/office/drawing/2014/main" id="{9A494E24-CF8D-4018-BCE1-63D193971562}"/>
                    </a:ext>
                  </a:extLst>
                </p:cNvPr>
                <p:cNvCxnSpPr/>
                <p:nvPr/>
              </p:nvCxnSpPr>
              <p:spPr bwMode="auto">
                <a:xfrm>
                  <a:off x="4562475" y="4540196"/>
                  <a:ext cx="511175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線コネクタ 41">
                  <a:extLst>
                    <a:ext uri="{FF2B5EF4-FFF2-40B4-BE49-F238E27FC236}">
                      <a16:creationId xmlns:a16="http://schemas.microsoft.com/office/drawing/2014/main" id="{20C0F717-30AB-4492-9E8F-372B92C21FCB}"/>
                    </a:ext>
                  </a:extLst>
                </p:cNvPr>
                <p:cNvCxnSpPr/>
                <p:nvPr/>
              </p:nvCxnSpPr>
              <p:spPr bwMode="auto">
                <a:xfrm>
                  <a:off x="4562475" y="4619582"/>
                  <a:ext cx="511175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コネクタ 42">
                  <a:extLst>
                    <a:ext uri="{FF2B5EF4-FFF2-40B4-BE49-F238E27FC236}">
                      <a16:creationId xmlns:a16="http://schemas.microsoft.com/office/drawing/2014/main" id="{E4C5D08B-39B3-43DC-ACE9-094440CA4688}"/>
                    </a:ext>
                  </a:extLst>
                </p:cNvPr>
                <p:cNvCxnSpPr/>
                <p:nvPr/>
              </p:nvCxnSpPr>
              <p:spPr bwMode="auto">
                <a:xfrm>
                  <a:off x="4567238" y="4703730"/>
                  <a:ext cx="511175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69279297-2A9A-4892-A37B-57F13611D091}"/>
                    </a:ext>
                  </a:extLst>
                </p:cNvPr>
                <p:cNvCxnSpPr/>
                <p:nvPr/>
              </p:nvCxnSpPr>
              <p:spPr bwMode="auto">
                <a:xfrm>
                  <a:off x="4567238" y="4783116"/>
                  <a:ext cx="511175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>
                  <a:extLst>
                    <a:ext uri="{FF2B5EF4-FFF2-40B4-BE49-F238E27FC236}">
                      <a16:creationId xmlns:a16="http://schemas.microsoft.com/office/drawing/2014/main" id="{50468F53-88BC-43CA-8972-AA8601F9BB4C}"/>
                    </a:ext>
                  </a:extLst>
                </p:cNvPr>
                <p:cNvCxnSpPr/>
                <p:nvPr/>
              </p:nvCxnSpPr>
              <p:spPr bwMode="auto">
                <a:xfrm>
                  <a:off x="4562475" y="4860914"/>
                  <a:ext cx="512763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>
                  <a:extLst>
                    <a:ext uri="{FF2B5EF4-FFF2-40B4-BE49-F238E27FC236}">
                      <a16:creationId xmlns:a16="http://schemas.microsoft.com/office/drawing/2014/main" id="{4468256A-4EF0-46D8-AE16-CC6A9368AD75}"/>
                    </a:ext>
                  </a:extLst>
                </p:cNvPr>
                <p:cNvCxnSpPr/>
                <p:nvPr/>
              </p:nvCxnSpPr>
              <p:spPr bwMode="auto">
                <a:xfrm>
                  <a:off x="4562475" y="4940300"/>
                  <a:ext cx="512763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グループ化 16">
                <a:extLst>
                  <a:ext uri="{FF2B5EF4-FFF2-40B4-BE49-F238E27FC236}">
                    <a16:creationId xmlns:a16="http://schemas.microsoft.com/office/drawing/2014/main" id="{57EACF38-3E94-47BC-A378-2E368C8D29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22700" y="4584700"/>
                <a:ext cx="515937" cy="233363"/>
                <a:chOff x="5856933" y="6560826"/>
                <a:chExt cx="516014" cy="232756"/>
              </a:xfrm>
            </p:grpSpPr>
            <p:cxnSp>
              <p:nvCxnSpPr>
                <p:cNvPr id="37" name="直線コネクタ 36">
                  <a:extLst>
                    <a:ext uri="{FF2B5EF4-FFF2-40B4-BE49-F238E27FC236}">
                      <a16:creationId xmlns:a16="http://schemas.microsoft.com/office/drawing/2014/main" id="{6E97BA34-E3FC-4760-A956-0787DEBF3BC2}"/>
                    </a:ext>
                  </a:extLst>
                </p:cNvPr>
                <p:cNvCxnSpPr/>
                <p:nvPr/>
              </p:nvCxnSpPr>
              <p:spPr bwMode="auto">
                <a:xfrm>
                  <a:off x="5856933" y="6560869"/>
                  <a:ext cx="512840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コネクタ 37">
                  <a:extLst>
                    <a:ext uri="{FF2B5EF4-FFF2-40B4-BE49-F238E27FC236}">
                      <a16:creationId xmlns:a16="http://schemas.microsoft.com/office/drawing/2014/main" id="{BCC72BE5-665E-48ED-900E-E239BCA2BC18}"/>
                    </a:ext>
                  </a:extLst>
                </p:cNvPr>
                <p:cNvCxnSpPr/>
                <p:nvPr/>
              </p:nvCxnSpPr>
              <p:spPr bwMode="auto">
                <a:xfrm>
                  <a:off x="5856933" y="6640048"/>
                  <a:ext cx="512840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線コネクタ 38">
                  <a:extLst>
                    <a:ext uri="{FF2B5EF4-FFF2-40B4-BE49-F238E27FC236}">
                      <a16:creationId xmlns:a16="http://schemas.microsoft.com/office/drawing/2014/main" id="{7EA9EA15-B5AA-496D-8908-663A22695005}"/>
                    </a:ext>
                  </a:extLst>
                </p:cNvPr>
                <p:cNvCxnSpPr/>
                <p:nvPr/>
              </p:nvCxnSpPr>
              <p:spPr bwMode="auto">
                <a:xfrm>
                  <a:off x="5860108" y="6714477"/>
                  <a:ext cx="512840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線コネクタ 39">
                  <a:extLst>
                    <a:ext uri="{FF2B5EF4-FFF2-40B4-BE49-F238E27FC236}">
                      <a16:creationId xmlns:a16="http://schemas.microsoft.com/office/drawing/2014/main" id="{196813EC-70AC-4D5C-A7A8-76EECF879B08}"/>
                    </a:ext>
                  </a:extLst>
                </p:cNvPr>
                <p:cNvCxnSpPr/>
                <p:nvPr/>
              </p:nvCxnSpPr>
              <p:spPr bwMode="auto">
                <a:xfrm>
                  <a:off x="5860108" y="6793657"/>
                  <a:ext cx="512840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グループ化 79">
                <a:extLst>
                  <a:ext uri="{FF2B5EF4-FFF2-40B4-BE49-F238E27FC236}">
                    <a16:creationId xmlns:a16="http://schemas.microsoft.com/office/drawing/2014/main" id="{6CD09BAD-ACC2-48EF-9353-42EC19C791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41925" y="4575175"/>
                <a:ext cx="517525" cy="231775"/>
                <a:chOff x="5856933" y="6560826"/>
                <a:chExt cx="516014" cy="232756"/>
              </a:xfrm>
            </p:grpSpPr>
            <p:cxnSp>
              <p:nvCxnSpPr>
                <p:cNvPr id="33" name="直線コネクタ 32">
                  <a:extLst>
                    <a:ext uri="{FF2B5EF4-FFF2-40B4-BE49-F238E27FC236}">
                      <a16:creationId xmlns:a16="http://schemas.microsoft.com/office/drawing/2014/main" id="{E0CF0CA1-A262-4E7F-BE3E-8CECD6BFA759}"/>
                    </a:ext>
                  </a:extLst>
                </p:cNvPr>
                <p:cNvCxnSpPr/>
                <p:nvPr/>
              </p:nvCxnSpPr>
              <p:spPr bwMode="auto">
                <a:xfrm>
                  <a:off x="5856933" y="6560868"/>
                  <a:ext cx="512848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コネクタ 33">
                  <a:extLst>
                    <a:ext uri="{FF2B5EF4-FFF2-40B4-BE49-F238E27FC236}">
                      <a16:creationId xmlns:a16="http://schemas.microsoft.com/office/drawing/2014/main" id="{BC166995-5C54-4F96-9117-9E2468305099}"/>
                    </a:ext>
                  </a:extLst>
                </p:cNvPr>
                <p:cNvCxnSpPr/>
                <p:nvPr/>
              </p:nvCxnSpPr>
              <p:spPr bwMode="auto">
                <a:xfrm>
                  <a:off x="5856933" y="6640590"/>
                  <a:ext cx="512848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コネクタ 34">
                  <a:extLst>
                    <a:ext uri="{FF2B5EF4-FFF2-40B4-BE49-F238E27FC236}">
                      <a16:creationId xmlns:a16="http://schemas.microsoft.com/office/drawing/2014/main" id="{116A7BE9-C2E8-41DE-A889-AB44A75D2E05}"/>
                    </a:ext>
                  </a:extLst>
                </p:cNvPr>
                <p:cNvCxnSpPr/>
                <p:nvPr/>
              </p:nvCxnSpPr>
              <p:spPr bwMode="auto">
                <a:xfrm>
                  <a:off x="5860099" y="6713934"/>
                  <a:ext cx="512848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148B8573-0518-4021-A3D7-79E7BA54A738}"/>
                    </a:ext>
                  </a:extLst>
                </p:cNvPr>
                <p:cNvCxnSpPr/>
                <p:nvPr/>
              </p:nvCxnSpPr>
              <p:spPr bwMode="auto">
                <a:xfrm>
                  <a:off x="5860099" y="6793655"/>
                  <a:ext cx="512848" cy="0"/>
                </a:xfrm>
                <a:prstGeom prst="line">
                  <a:avLst/>
                </a:prstGeom>
                <a:ln cmpd="dbl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B89577E2-57AD-4D91-8CCF-FCA19A6AF1E4}"/>
                  </a:ext>
                </a:extLst>
              </p:cNvPr>
              <p:cNvCxnSpPr/>
              <p:nvPr/>
            </p:nvCxnSpPr>
            <p:spPr bwMode="auto">
              <a:xfrm>
                <a:off x="5907088" y="4683182"/>
                <a:ext cx="512762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テキスト ボックス 18">
                <a:extLst>
                  <a:ext uri="{FF2B5EF4-FFF2-40B4-BE49-F238E27FC236}">
                    <a16:creationId xmlns:a16="http://schemas.microsoft.com/office/drawing/2014/main" id="{D8C5F1E3-16E7-4486-8DD6-2D03F5AC66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9113" y="4264025"/>
                <a:ext cx="3370262" cy="308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5pPr>
                <a:lvl6pPr marL="25146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6pPr>
                <a:lvl7pPr marL="29718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7pPr>
                <a:lvl8pPr marL="34290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8pPr>
                <a:lvl9pPr marL="38862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Osaka" pitchFamily="50" charset="-128"/>
                    <a:ea typeface="Osaka" pitchFamily="50" charset="-128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altLang="ja-JP" sz="1400" dirty="0">
                    <a:latin typeface="+mn-ea"/>
                    <a:ea typeface="+mn-ea"/>
                  </a:rPr>
                  <a:t>  1             4            6</a:t>
                </a:r>
                <a:r>
                  <a:rPr lang="ja-JP" altLang="en-US" sz="1400" dirty="0">
                    <a:latin typeface="+mn-ea"/>
                    <a:ea typeface="+mn-ea"/>
                  </a:rPr>
                  <a:t>           </a:t>
                </a:r>
                <a:r>
                  <a:rPr lang="en-US" altLang="ja-JP" sz="1400" dirty="0">
                    <a:latin typeface="+mn-ea"/>
                    <a:ea typeface="+mn-ea"/>
                  </a:rPr>
                  <a:t>4           1</a:t>
                </a:r>
                <a:endParaRPr lang="ja-JP" altLang="en-US" sz="1400" dirty="0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5EF0DED4-ED2F-4A36-B368-EFFC3A2B336F}"/>
              </a:ext>
            </a:extLst>
          </p:cNvPr>
          <p:cNvGrpSpPr/>
          <p:nvPr/>
        </p:nvGrpSpPr>
        <p:grpSpPr>
          <a:xfrm>
            <a:off x="440272" y="5488657"/>
            <a:ext cx="7228072" cy="648572"/>
            <a:chOff x="224248" y="5785781"/>
            <a:chExt cx="7228072" cy="648572"/>
          </a:xfrm>
        </p:grpSpPr>
        <p:pic>
          <p:nvPicPr>
            <p:cNvPr id="9220" name="Picture 4" descr="\begin{align*}&#10;  \langle \phi \rangle = \begin{pmatrix}&#10;  a &amp; 0 \\ 0 &amp; -a&#10;  \end{pmatrix}&#10;\end{align*}">
              <a:extLst>
                <a:ext uri="{FF2B5EF4-FFF2-40B4-BE49-F238E27FC236}">
                  <a16:creationId xmlns:a16="http://schemas.microsoft.com/office/drawing/2014/main" id="{E4033BBA-0288-4A1C-96BF-052CE52096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5487" y="5785781"/>
              <a:ext cx="1809092" cy="648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テキスト ボックス 1">
              <a:extLst>
                <a:ext uri="{FF2B5EF4-FFF2-40B4-BE49-F238E27FC236}">
                  <a16:creationId xmlns:a16="http://schemas.microsoft.com/office/drawing/2014/main" id="{0A02B54E-C27A-41B3-89B5-DEB0D5E88B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248" y="5905499"/>
              <a:ext cx="722807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algn="l" eaLnBrk="1" hangingPunct="1">
                <a:defRPr/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flat direction                                undermined, called moduli       </a:t>
              </a: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C6D7BCB-0EE1-4892-A197-388FC5711B79}"/>
              </a:ext>
            </a:extLst>
          </p:cNvPr>
          <p:cNvGrpSpPr/>
          <p:nvPr/>
        </p:nvGrpSpPr>
        <p:grpSpPr>
          <a:xfrm>
            <a:off x="755576" y="6173819"/>
            <a:ext cx="7445399" cy="597968"/>
            <a:chOff x="827584" y="6164294"/>
            <a:chExt cx="7445399" cy="597968"/>
          </a:xfrm>
        </p:grpSpPr>
        <p:pic>
          <p:nvPicPr>
            <p:cNvPr id="50" name="Picture 69" descr="txp_fig">
              <a:extLst>
                <a:ext uri="{FF2B5EF4-FFF2-40B4-BE49-F238E27FC236}">
                  <a16:creationId xmlns:a16="http://schemas.microsoft.com/office/drawing/2014/main" id="{977C51CC-0E71-4F28-98C3-086A77BD68F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6164294"/>
              <a:ext cx="2298903" cy="5979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1BD12C8-8002-425D-B566-C59F626A83C0}"/>
                </a:ext>
              </a:extLst>
            </p:cNvPr>
            <p:cNvSpPr txBox="1"/>
            <p:nvPr/>
          </p:nvSpPr>
          <p:spPr bwMode="auto">
            <a:xfrm>
              <a:off x="3181525" y="6265887"/>
              <a:ext cx="509145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/>
              <a:r>
                <a:rPr kumimoji="1"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local SU(2) spontaneously broken to U(1)</a:t>
              </a:r>
              <a:endParaRPr kumimoji="1"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B59C31-2BD9-4A1A-A14F-0576EF0C9CC4}"/>
              </a:ext>
            </a:extLst>
          </p:cNvPr>
          <p:cNvSpPr txBox="1"/>
          <p:nvPr/>
        </p:nvSpPr>
        <p:spPr bwMode="auto">
          <a:xfrm flipH="1">
            <a:off x="600635" y="2482844"/>
            <a:ext cx="6743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/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e.g.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4793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32" y="5895096"/>
            <a:ext cx="46942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テキスト ボックス 25"/>
          <p:cNvSpPr txBox="1">
            <a:spLocks noChangeArrowheads="1"/>
          </p:cNvSpPr>
          <p:nvPr/>
        </p:nvSpPr>
        <p:spPr bwMode="auto">
          <a:xfrm>
            <a:off x="539750" y="6012634"/>
            <a:ext cx="7777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If                                                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∴　   　　 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is coupling function              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71EF53-1143-4EF1-A3FA-FED367642D0D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Osaka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Osaka" pitchFamily="50" charset="-128"/>
              <a:cs typeface="+mn-cs"/>
            </a:endParaRPr>
          </a:p>
        </p:txBody>
      </p:sp>
      <p:sp>
        <p:nvSpPr>
          <p:cNvPr id="4" name="スライド番号プレースホルダー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1BAF8D-EA0B-45F9-9DEC-057A48CF6008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Osaka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Osaka" pitchFamily="50" charset="-128"/>
              <a:cs typeface="+mn-cs"/>
            </a:endParaRPr>
          </a:p>
        </p:txBody>
      </p:sp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107950" y="17463"/>
            <a:ext cx="81364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en-US" altLang="ja-JP" sz="2800" b="1" i="0" u="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99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SUSY</a:t>
            </a:r>
            <a:r>
              <a:rPr kumimoji="1" lang="ja-JP" altLang="en-US" sz="2800" b="1" i="0" u="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99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 </a:t>
            </a:r>
            <a:r>
              <a:rPr lang="en-US" altLang="ja-JP" sz="2800" b="1" u="heavy" dirty="0">
                <a:solidFill>
                  <a:prstClr val="black"/>
                </a:solidFill>
                <a:uFill>
                  <a:solidFill>
                    <a:srgbClr val="0099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and the exact determination</a:t>
            </a:r>
            <a:r>
              <a:rPr kumimoji="1" lang="en-US" altLang="ja-JP" sz="2800" b="1" i="0" u="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99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</a:t>
            </a:r>
            <a:endParaRPr kumimoji="1" lang="ja-JP" altLang="en-US" sz="2000" b="0" i="0" u="heavy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9464" name="Picture 9" descr="\begin{align*}&#10;\mathcal{L}_{\text{eff}}^{\mathcal{N}=2}&#10;\end{align*}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3108"/>
            <a:ext cx="91642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6" name="グループ化 21"/>
          <p:cNvGrpSpPr>
            <a:grpSpLocks/>
          </p:cNvGrpSpPr>
          <p:nvPr/>
        </p:nvGrpSpPr>
        <p:grpSpPr bwMode="auto">
          <a:xfrm>
            <a:off x="1868488" y="1345863"/>
            <a:ext cx="2024062" cy="79375"/>
            <a:chOff x="1868591" y="980820"/>
            <a:chExt cx="2024062" cy="79375"/>
          </a:xfrm>
        </p:grpSpPr>
        <p:cxnSp>
          <p:nvCxnSpPr>
            <p:cNvPr id="13" name="直線コネクタ 12"/>
            <p:cNvCxnSpPr/>
            <p:nvPr/>
          </p:nvCxnSpPr>
          <p:spPr bwMode="auto">
            <a:xfrm>
              <a:off x="1868591" y="1020508"/>
              <a:ext cx="512762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 bwMode="auto">
            <a:xfrm>
              <a:off x="2636941" y="980820"/>
              <a:ext cx="512762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 bwMode="auto">
            <a:xfrm>
              <a:off x="3379891" y="1020508"/>
              <a:ext cx="512762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 bwMode="auto">
            <a:xfrm>
              <a:off x="2636941" y="1060195"/>
              <a:ext cx="512762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直線矢印コネクタ 2"/>
          <p:cNvCxnSpPr/>
          <p:nvPr/>
        </p:nvCxnSpPr>
        <p:spPr>
          <a:xfrm flipV="1">
            <a:off x="1419225" y="1201401"/>
            <a:ext cx="0" cy="863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8" name="テキスト ボックス 8"/>
          <p:cNvSpPr txBox="1">
            <a:spLocks noChangeArrowheads="1"/>
          </p:cNvSpPr>
          <p:nvPr/>
        </p:nvSpPr>
        <p:spPr bwMode="auto">
          <a:xfrm>
            <a:off x="611188" y="1504613"/>
            <a:ext cx="8082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mass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1331913" y="2209463"/>
            <a:ext cx="338455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V="1">
            <a:off x="4411663" y="1201401"/>
            <a:ext cx="0" cy="8636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1" name="テキスト ボックス 18"/>
          <p:cNvSpPr txBox="1">
            <a:spLocks noChangeArrowheads="1"/>
          </p:cNvSpPr>
          <p:nvPr/>
        </p:nvSpPr>
        <p:spPr bwMode="auto">
          <a:xfrm>
            <a:off x="4689475" y="1231563"/>
            <a:ext cx="3262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BPS states (W</a:t>
            </a:r>
            <a:r>
              <a:rPr kumimoji="1" lang="en-US" altLang="ja-JP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± 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multiplet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9472" name="Picture 13" descr="\begin{align*}&#10;M_W = a_i - a_j = a - (-a) = 2a&#10;\end{align*}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66538"/>
            <a:ext cx="396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3" name="テキスト ボックス 19"/>
          <p:cNvSpPr txBox="1">
            <a:spLocks noChangeArrowheads="1"/>
          </p:cNvSpPr>
          <p:nvPr/>
        </p:nvSpPr>
        <p:spPr bwMode="auto">
          <a:xfrm>
            <a:off x="4125913" y="2209463"/>
            <a:ext cx="9573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(spin)</a:t>
            </a:r>
            <a:r>
              <a:rPr kumimoji="1" lang="en-US" altLang="ja-JP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z</a:t>
            </a:r>
            <a:endParaRPr kumimoji="1" lang="ja-JP" alt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9474" name="グループ化 9227"/>
          <p:cNvGrpSpPr>
            <a:grpSpLocks/>
          </p:cNvGrpSpPr>
          <p:nvPr/>
        </p:nvGrpSpPr>
        <p:grpSpPr bwMode="auto">
          <a:xfrm>
            <a:off x="1860550" y="2169776"/>
            <a:ext cx="2024063" cy="79375"/>
            <a:chOff x="4598610" y="5820944"/>
            <a:chExt cx="2421662" cy="257034"/>
          </a:xfrm>
        </p:grpSpPr>
        <p:cxnSp>
          <p:nvCxnSpPr>
            <p:cNvPr id="29" name="直線コネクタ 28"/>
            <p:cNvCxnSpPr/>
            <p:nvPr/>
          </p:nvCxnSpPr>
          <p:spPr>
            <a:xfrm>
              <a:off x="4598610" y="5949459"/>
              <a:ext cx="613488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>
              <a:off x="5517892" y="5820944"/>
              <a:ext cx="613488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>
              <a:off x="6406784" y="5949459"/>
              <a:ext cx="613488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>
              <a:off x="5517892" y="6077978"/>
              <a:ext cx="613488" cy="0"/>
            </a:xfrm>
            <a:prstGeom prst="line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75" name="テキスト ボックス 22"/>
          <p:cNvSpPr txBox="1">
            <a:spLocks noChangeArrowheads="1"/>
          </p:cNvSpPr>
          <p:nvPr/>
        </p:nvSpPr>
        <p:spPr bwMode="auto">
          <a:xfrm>
            <a:off x="5751513" y="1984038"/>
            <a:ext cx="18325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U(1) 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multiplet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B5D8AAC-9300-407E-82E8-E22B4B399C3D}"/>
              </a:ext>
            </a:extLst>
          </p:cNvPr>
          <p:cNvGrpSpPr/>
          <p:nvPr/>
        </p:nvGrpSpPr>
        <p:grpSpPr>
          <a:xfrm>
            <a:off x="539552" y="2895327"/>
            <a:ext cx="4770717" cy="461665"/>
            <a:chOff x="609555" y="2842623"/>
            <a:chExt cx="4770717" cy="461665"/>
          </a:xfrm>
        </p:grpSpPr>
        <p:pic>
          <p:nvPicPr>
            <p:cNvPr id="19476" name="Picture 15" descr="\begin{align*}&#10;0 \leq |p^{\mu}_i| \ll M_W&#10;\end{align*}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4635" y="2940483"/>
              <a:ext cx="1925637" cy="30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7" name="テキスト ボックス 23"/>
            <p:cNvSpPr txBox="1">
              <a:spLocks noChangeArrowheads="1"/>
            </p:cNvSpPr>
            <p:nvPr/>
          </p:nvSpPr>
          <p:spPr bwMode="auto">
            <a:xfrm>
              <a:off x="609555" y="2842623"/>
              <a:ext cx="27622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effective theory at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786FDF2-0BA1-434C-8B43-E8E5C11C6333}"/>
              </a:ext>
            </a:extLst>
          </p:cNvPr>
          <p:cNvGrpSpPr/>
          <p:nvPr/>
        </p:nvGrpSpPr>
        <p:grpSpPr>
          <a:xfrm>
            <a:off x="884228" y="4589220"/>
            <a:ext cx="8152268" cy="1200329"/>
            <a:chOff x="989013" y="4698578"/>
            <a:chExt cx="8152268" cy="1200329"/>
          </a:xfrm>
        </p:grpSpPr>
        <p:pic>
          <p:nvPicPr>
            <p:cNvPr id="19478" name="Picture 23" descr="\begin{align*}&#10;\textcolor[rgb]{1,0,0}{\mathcal{F}}(\phi =a)&#10;\end{align*}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013" y="4746203"/>
              <a:ext cx="1150937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9" name="テキスト ボックス 24"/>
            <p:cNvSpPr txBox="1">
              <a:spLocks noChangeArrowheads="1"/>
            </p:cNvSpPr>
            <p:nvPr/>
          </p:nvSpPr>
          <p:spPr bwMode="auto">
            <a:xfrm>
              <a:off x="2236789" y="4698578"/>
              <a:ext cx="6904492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=</a:t>
              </a: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holomorphic </a:t>
              </a:r>
              <a:r>
                <a:rPr kumimoji="1" lang="en-US" altLang="ja-JP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fn</a:t>
              </a: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in 1/a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4k-2 </a:t>
              </a:r>
              <a:r>
                <a:rPr lang="en-US" altLang="ja-JP" sz="2000" dirty="0" err="1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th</a:t>
              </a: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</a:t>
              </a:r>
              <a:r>
                <a:rPr lang="en-US" altLang="ja-JP" sz="2000" dirty="0" err="1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coeff</a:t>
              </a: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= contribution from multi-instanton with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instanton number k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pic>
        <p:nvPicPr>
          <p:cNvPr id="19480" name="Picture 34" descr="\begin{align*}&#10;\textcolor[rgb]{0.2,0.2,1}{\mathcal{L}_{\text{eff}} = &#10;\frac{1}{4\pi} \mathrm{Im} %\left[&#10;\int d^4 \theta \frac{\partial &#10;\textcolor[rgb]{1,0,0}{\mathcal{F}}(\Phi)}&#10;{\partial \Phi} \Phi^{\dagger} + &#10;\int d^2 \theta \frac{1}{2} &#10;\frac{\partial^2 \textcolor[rgb]{1,0,0}{\mathcal{F}}&#10; (\Phi)}{\partial^2 \Phi}&#10;\mathcal{W}^{\alpha} \mathcal{W}_{\alpha}}&#10;%\right]&#10;\end{align*}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557166"/>
            <a:ext cx="75247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7825009-43B1-445F-819A-B20E24477CFE}"/>
              </a:ext>
            </a:extLst>
          </p:cNvPr>
          <p:cNvGrpSpPr/>
          <p:nvPr/>
        </p:nvGrpSpPr>
        <p:grpSpPr>
          <a:xfrm>
            <a:off x="3717130" y="476672"/>
            <a:ext cx="3663182" cy="461665"/>
            <a:chOff x="2771800" y="764704"/>
            <a:chExt cx="3663182" cy="461665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02492B42-9053-4FE1-9928-FC34A9DA27F8}"/>
                </a:ext>
              </a:extLst>
            </p:cNvPr>
            <p:cNvSpPr txBox="1"/>
            <p:nvPr/>
          </p:nvSpPr>
          <p:spPr bwMode="auto">
            <a:xfrm>
              <a:off x="2771800" y="764704"/>
              <a:ext cx="36631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/>
              <a:r>
                <a:rPr kumimoji="1" lang="en-US" altLang="ja-JP" sz="24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(e.g. SU(2)             SYM)</a:t>
              </a:r>
              <a:endParaRPr kumimoji="1"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19465" name="Picture 11" descr="\begin{align*}&#10;\mathcal{N}=2&#10;\end{align*}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843450"/>
              <a:ext cx="871379" cy="260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2585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553200" y="6342063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F74BC7-400F-4ED0-83A7-36DC0229C88D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Osaka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Osaka" pitchFamily="50" charset="-128"/>
              <a:cs typeface="+mn-cs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64B8E2C-BB95-4B10-800A-11357A248CFD}"/>
              </a:ext>
            </a:extLst>
          </p:cNvPr>
          <p:cNvGrpSpPr/>
          <p:nvPr/>
        </p:nvGrpSpPr>
        <p:grpSpPr>
          <a:xfrm>
            <a:off x="47054" y="600456"/>
            <a:ext cx="9061450" cy="1491880"/>
            <a:chOff x="47054" y="4928"/>
            <a:chExt cx="9061450" cy="1491880"/>
          </a:xfrm>
        </p:grpSpPr>
        <p:sp>
          <p:nvSpPr>
            <p:cNvPr id="20483" name="テキスト ボックス 2"/>
            <p:cNvSpPr txBox="1">
              <a:spLocks noChangeArrowheads="1"/>
            </p:cNvSpPr>
            <p:nvPr/>
          </p:nvSpPr>
          <p:spPr bwMode="auto">
            <a:xfrm>
              <a:off x="47054" y="4928"/>
              <a:ext cx="9061450" cy="72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・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Seiberg-Witten(1994):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　　  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can be determined exactly by a proper curve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(Riemann surface)     and the differential       through period integrals</a:t>
              </a:r>
            </a:p>
          </p:txBody>
        </p:sp>
        <p:pic>
          <p:nvPicPr>
            <p:cNvPr id="20484" name="Picture 2" descr="\begin{align*}&#10;\textcolor[rgb]{0.2,0.2,1}{\mathcal{F}_{SW}(a_i)}&#10;\end{align*}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754" y="45500"/>
              <a:ext cx="828386" cy="228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5" name="Picture 4" descr="\begin{align*}&#10;\textcolor[rgb]{0.2,0.2,1}{\mathcal{C}}&#10;\end{align*}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7239" y="411678"/>
              <a:ext cx="139988" cy="194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6" name="Picture 6" descr="\begin{align*}&#10;\textcolor[rgb]{0.2,0.2,1}{ dS}&#10;\end{align*}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2313" y="438138"/>
              <a:ext cx="264103" cy="171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9" name="Picture 14" descr="\begin{align*}&#10;\begin{cases}&#10;a = \oint_{\alpha} dS(u) \\&#10;\frac{\partial \mathcal{F}}{\partial a} = &#10;\oint_{\beta} dS(u)&#10;\end{cases}&#10;\end{align*}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4929" y="716234"/>
              <a:ext cx="1821338" cy="780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BFF1476-2AAC-4D44-B1E4-C767881AEF9A}"/>
              </a:ext>
            </a:extLst>
          </p:cNvPr>
          <p:cNvGrpSpPr/>
          <p:nvPr/>
        </p:nvGrpSpPr>
        <p:grpSpPr>
          <a:xfrm>
            <a:off x="43588" y="2168886"/>
            <a:ext cx="9051931" cy="1592706"/>
            <a:chOff x="43588" y="1573358"/>
            <a:chExt cx="9051931" cy="1592706"/>
          </a:xfrm>
        </p:grpSpPr>
        <p:sp>
          <p:nvSpPr>
            <p:cNvPr id="20491" name="テキスト ボックス 7"/>
            <p:cNvSpPr txBox="1">
              <a:spLocks noChangeArrowheads="1"/>
            </p:cNvSpPr>
            <p:nvPr/>
          </p:nvSpPr>
          <p:spPr bwMode="auto">
            <a:xfrm>
              <a:off x="4112493" y="1574560"/>
              <a:ext cx="4916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ja-JP" dirty="0" err="1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Donagi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-Witten, </a:t>
              </a:r>
              <a:r>
                <a:rPr lang="en-US" altLang="ja-JP" dirty="0" err="1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Nakatsu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-Takasaki(1995), …</a:t>
              </a:r>
              <a:r>
                <a:rPr lang="ja-JP" altLang="en-US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</a:t>
              </a:r>
              <a:endPara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52FFC307-55D7-430A-A596-FE69B1D263CD}"/>
                </a:ext>
              </a:extLst>
            </p:cNvPr>
            <p:cNvGrpSpPr/>
            <p:nvPr/>
          </p:nvGrpSpPr>
          <p:grpSpPr>
            <a:xfrm>
              <a:off x="596518" y="2352415"/>
              <a:ext cx="8499001" cy="369332"/>
              <a:chOff x="557379" y="1960687"/>
              <a:chExt cx="8499001" cy="369332"/>
            </a:xfrm>
          </p:grpSpPr>
          <p:pic>
            <p:nvPicPr>
              <p:cNvPr id="20488" name="Picture 10" descr="\begin{align*}&#10;\textcolor[rgb]{1,0,0}{\det(L(z)-t) = 0}&#10;\end{align*}">
                <a:hlinkClick r:id="rId15"/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379" y="2032338"/>
                <a:ext cx="1698625" cy="2309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90" name="Picture 18" descr="$\textcolor[rgb]{1,0,0}{\oint t \log z}&#10;$">
                <a:hlinkClick r:id="rId17"/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2414" y="2010183"/>
                <a:ext cx="774070" cy="2650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3FD6832-27D9-447B-ADAD-75F4DE53EA6D}"/>
                  </a:ext>
                </a:extLst>
              </p:cNvPr>
              <p:cNvSpPr txBox="1"/>
              <p:nvPr/>
            </p:nvSpPr>
            <p:spPr bwMode="auto">
              <a:xfrm>
                <a:off x="2193604" y="1960687"/>
                <a:ext cx="68627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l" eaLnBrk="1" hangingPunct="1"/>
                <a:r>
                  <a:rPr kumimoji="1" lang="en-US" altLang="ja-JP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,               of </a:t>
                </a:r>
                <a:r>
                  <a:rPr kumimoji="1" lang="en-US" altLang="ja-JP" dirty="0">
                    <a:solidFill>
                      <a:srgbClr val="0000FF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integrable system of particles </a:t>
                </a:r>
                <a:r>
                  <a:rPr kumimoji="1" lang="en-US" altLang="ja-JP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complete the guess</a:t>
                </a:r>
                <a:endParaRPr kumimoji="1" lang="ja-JP" altLang="en-US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4663AFF-F329-4F46-A622-F1CC87F121C8}"/>
                </a:ext>
              </a:extLst>
            </p:cNvPr>
            <p:cNvGrpSpPr/>
            <p:nvPr/>
          </p:nvGrpSpPr>
          <p:grpSpPr>
            <a:xfrm>
              <a:off x="491820" y="2796732"/>
              <a:ext cx="4071126" cy="369332"/>
              <a:chOff x="2285710" y="-848349"/>
              <a:chExt cx="4071126" cy="369332"/>
            </a:xfrm>
          </p:grpSpPr>
          <p:pic>
            <p:nvPicPr>
              <p:cNvPr id="20493" name="Picture 15" descr="txp_fig"/>
              <p:cNvPicPr>
                <a:picLocks noChangeAspect="1" noChangeArrowheads="1"/>
              </p:cNvPicPr>
              <p:nvPr>
                <p:custDataLst>
                  <p:tags r:id="rId4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28036" y="-784982"/>
                <a:ext cx="1828800" cy="2555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50DB145-90CD-43CF-BF86-B507B72B10FD}"/>
                  </a:ext>
                </a:extLst>
              </p:cNvPr>
              <p:cNvSpPr txBox="1"/>
              <p:nvPr/>
            </p:nvSpPr>
            <p:spPr bwMode="auto">
              <a:xfrm>
                <a:off x="2285710" y="-848349"/>
                <a:ext cx="234230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l" eaLnBrk="1" hangingPunct="1"/>
                <a:r>
                  <a:rPr kumimoji="1" lang="en-US" altLang="ja-JP" dirty="0">
                    <a:solidFill>
                      <a:srgbClr val="0000FF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deformation theory: </a:t>
                </a:r>
                <a:endParaRPr kumimoji="1" lang="ja-JP" altLang="en-US" dirty="0">
                  <a:solidFill>
                    <a:srgbClr val="0000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45FBFAE-91FC-4B3F-9939-C2D9CCB6D105}"/>
                </a:ext>
              </a:extLst>
            </p:cNvPr>
            <p:cNvSpPr txBox="1"/>
            <p:nvPr/>
          </p:nvSpPr>
          <p:spPr bwMode="auto">
            <a:xfrm>
              <a:off x="43588" y="1573358"/>
              <a:ext cx="6965368" cy="72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lvl="0" fontAlgn="base">
                <a:spcBef>
                  <a:spcPct val="30000"/>
                </a:spcBef>
                <a:spcAft>
                  <a:spcPct val="0"/>
                </a:spcAft>
                <a:defRPr/>
              </a:pPr>
              <a:r>
                <a:rPr lang="ja-JP" altLang="en-US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・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H.I.-Morozov(1995):  </a:t>
              </a:r>
            </a:p>
            <a:p>
              <a:pPr lvl="0" fontAlgn="base">
                <a:spcBef>
                  <a:spcPct val="30000"/>
                </a:spcBef>
                <a:spcAft>
                  <a:spcPct val="0"/>
                </a:spcAft>
                <a:defRPr/>
              </a:pPr>
              <a:r>
                <a:rPr lang="en-US" altLang="ja-JP" dirty="0">
                  <a:solidFill>
                    <a:srgbClr val="0033C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The above can be regarded as an algebraic integrable system.</a:t>
              </a:r>
              <a:endParaRPr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15E873F-9F74-4780-8297-8EED45916E0E}"/>
              </a:ext>
            </a:extLst>
          </p:cNvPr>
          <p:cNvGrpSpPr/>
          <p:nvPr/>
        </p:nvGrpSpPr>
        <p:grpSpPr>
          <a:xfrm>
            <a:off x="85725" y="3858696"/>
            <a:ext cx="9058275" cy="1317960"/>
            <a:chOff x="85725" y="3263168"/>
            <a:chExt cx="9058275" cy="1317960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C4CEEE1-A035-4126-AE07-182348E1200C}"/>
                </a:ext>
              </a:extLst>
            </p:cNvPr>
            <p:cNvSpPr txBox="1"/>
            <p:nvPr/>
          </p:nvSpPr>
          <p:spPr bwMode="auto">
            <a:xfrm>
              <a:off x="487835" y="3839637"/>
              <a:ext cx="19111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/>
              <a:r>
                <a:rPr kumimoji="1"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skipping details,</a:t>
              </a:r>
              <a:endPara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B1E4BAA-626E-46A0-A472-43217FC8F20E}"/>
                </a:ext>
              </a:extLst>
            </p:cNvPr>
            <p:cNvGrpSpPr/>
            <p:nvPr/>
          </p:nvGrpSpPr>
          <p:grpSpPr>
            <a:xfrm>
              <a:off x="85725" y="3263168"/>
              <a:ext cx="9058275" cy="646331"/>
              <a:chOff x="85725" y="3263168"/>
              <a:chExt cx="9058275" cy="646331"/>
            </a:xfrm>
          </p:grpSpPr>
          <p:grpSp>
            <p:nvGrpSpPr>
              <p:cNvPr id="14" name="グループ化 13">
                <a:extLst>
                  <a:ext uri="{FF2B5EF4-FFF2-40B4-BE49-F238E27FC236}">
                    <a16:creationId xmlns:a16="http://schemas.microsoft.com/office/drawing/2014/main" id="{440FFA53-81F4-400B-8D61-B5D93E0AED87}"/>
                  </a:ext>
                </a:extLst>
              </p:cNvPr>
              <p:cNvGrpSpPr/>
              <p:nvPr/>
            </p:nvGrpSpPr>
            <p:grpSpPr>
              <a:xfrm>
                <a:off x="85725" y="3263168"/>
                <a:ext cx="9058275" cy="646331"/>
                <a:chOff x="85725" y="2852936"/>
                <a:chExt cx="9058275" cy="64633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494" name="テキスト ボックス 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25" y="2852936"/>
                      <a:ext cx="9058275" cy="6463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 marL="285750" indent="-285750" eaLnBrk="0" hangingPunct="0"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5pPr>
                      <a:lvl6pPr marL="2514600" indent="-228600" algn="ctr" eaLnBrk="0" fontAlgn="base" hangingPunct="0"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6pPr>
                      <a:lvl7pPr marL="2971800" indent="-228600" algn="ctr" eaLnBrk="0" fontAlgn="base" hangingPunct="0"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7pPr>
                      <a:lvl8pPr marL="3429000" indent="-228600" algn="ctr" eaLnBrk="0" fontAlgn="base" hangingPunct="0"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8pPr>
                      <a:lvl9pPr marL="3886200" indent="-228600" algn="ctr" eaLnBrk="0" fontAlgn="base" hangingPunct="0"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Osaka" pitchFamily="50" charset="-128"/>
                          <a:ea typeface="Osaka" pitchFamily="50" charset="-128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・</a:t>
                      </a: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Similar development in            </a:t>
                      </a:r>
                      <a:r>
                        <a:rPr kumimoji="1" lang="en-US" altLang="ja-JP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gluino</a:t>
                      </a: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condensate (</a:t>
                      </a:r>
                      <a14:m>
                        <m:oMath xmlns:m="http://schemas.openxmlformats.org/officeDocument/2006/math">
                          <m:r>
                            <a:rPr kumimoji="1" lang="en-US" altLang="ja-JP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游ゴシック" panose="020B0400000000000000" pitchFamily="50" charset="-128"/>
                            </a:rPr>
                            <m:t>𝑆</m:t>
                          </m:r>
                          <m:r>
                            <a:rPr kumimoji="1" lang="en-US" altLang="ja-JP" sz="1800" b="0" i="1" u="none" strike="noStrike" kern="1200" cap="none" spc="0" normalizeH="0" baseline="-25000" noProof="0" dirty="0" err="1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游ゴシック" panose="020B0400000000000000" pitchFamily="50" charset="-128"/>
                            </a:rPr>
                            <m:t>𝑖</m:t>
                          </m:r>
                        </m:oMath>
                      </a14:m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) prepotential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ja-JP" dirty="0">
                          <a:solidFill>
                            <a:srgbClr val="0000FF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                                                                         (</a:t>
                      </a:r>
                      <a:r>
                        <a:rPr lang="en-US" altLang="ja-JP" dirty="0" err="1">
                          <a:solidFill>
                            <a:srgbClr val="0000FF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Dijkgraaf-Vafa</a:t>
                      </a:r>
                      <a:r>
                        <a:rPr lang="en-US" altLang="ja-JP" dirty="0">
                          <a:solidFill>
                            <a:srgbClr val="0000FF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, H.I.-Morozov, 2002)</a:t>
                      </a: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       </a:t>
                      </a:r>
                    </a:p>
                  </p:txBody>
                </p:sp>
              </mc:Choice>
              <mc:Fallback xmlns="">
                <p:sp>
                  <p:nvSpPr>
                    <p:cNvPr id="20494" name="テキスト ボックス 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5725" y="2852936"/>
                      <a:ext cx="9058275" cy="646331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538" t="-4717" b="-14151"/>
                      </a:stretch>
                    </a:blipFill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2054" name="Picture 6" descr="\begin{align*}&#10;  \textcolor[rgb]{0.2,0.2,1}{\mathcal{N}=1}&#10;\end{align*}">
                  <a:extLst>
                    <a:ext uri="{FF2B5EF4-FFF2-40B4-BE49-F238E27FC236}">
                      <a16:creationId xmlns:a16="http://schemas.microsoft.com/office/drawing/2014/main" id="{074F6891-93BE-4B16-A5E8-6FEBFA1788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2937" y="2921409"/>
                  <a:ext cx="647035" cy="1953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050" name="Picture 2" descr="\begin{align*}&#10;  \textcolor[rgb]{0.2,0.2,1}{\mathcal{F}_{\rm CIV}(S_i)}&#10;\end{align*}">
                <a:extLst>
                  <a:ext uri="{FF2B5EF4-FFF2-40B4-BE49-F238E27FC236}">
                    <a16:creationId xmlns:a16="http://schemas.microsoft.com/office/drawing/2014/main" id="{8FD40E87-C803-4BB1-9278-381975FEFD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7216" y="3315584"/>
                <a:ext cx="968152" cy="2519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4C675E41-2A25-4D8D-B698-E0C82EE0BC5B}"/>
                </a:ext>
              </a:extLst>
            </p:cNvPr>
            <p:cNvGrpSpPr/>
            <p:nvPr/>
          </p:nvGrpSpPr>
          <p:grpSpPr>
            <a:xfrm>
              <a:off x="1747504" y="4211796"/>
              <a:ext cx="5056744" cy="369332"/>
              <a:chOff x="1747504" y="4149080"/>
              <a:chExt cx="5056744" cy="369332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A9BE738-977A-4B91-A204-4BC1FBF2E413}"/>
                  </a:ext>
                </a:extLst>
              </p:cNvPr>
              <p:cNvSpPr txBox="1"/>
              <p:nvPr/>
            </p:nvSpPr>
            <p:spPr bwMode="auto">
              <a:xfrm>
                <a:off x="2887791" y="4149080"/>
                <a:ext cx="391645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l" eaLnBrk="1" hangingPunct="1"/>
                <a:r>
                  <a:rPr kumimoji="1" lang="en-US" altLang="ja-JP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Free energy of a one-matrix model.</a:t>
                </a:r>
                <a:endParaRPr kumimoji="1" lang="ja-JP" altLang="en-US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pic>
            <p:nvPicPr>
              <p:cNvPr id="4" name="Picture 4" descr="\begin{align*}&#10;  \mathcal{F}_{\rm CIV}(S_i) = &#10;\end{align*}">
                <a:extLst>
                  <a:ext uri="{FF2B5EF4-FFF2-40B4-BE49-F238E27FC236}">
                    <a16:creationId xmlns:a16="http://schemas.microsoft.com/office/drawing/2014/main" id="{A9F7C56E-2333-43FD-9382-7C989DAB6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47504" y="4216202"/>
                <a:ext cx="1131212" cy="2290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4A667CA-7BEF-4456-9631-6797A58F5C1D}"/>
              </a:ext>
            </a:extLst>
          </p:cNvPr>
          <p:cNvGrpSpPr/>
          <p:nvPr/>
        </p:nvGrpSpPr>
        <p:grpSpPr>
          <a:xfrm>
            <a:off x="85674" y="5190628"/>
            <a:ext cx="8031722" cy="1694756"/>
            <a:chOff x="85674" y="4675200"/>
            <a:chExt cx="8031722" cy="1694756"/>
          </a:xfrm>
        </p:grpSpPr>
        <p:sp>
          <p:nvSpPr>
            <p:cNvPr id="20505" name="テキスト ボックス 9"/>
            <p:cNvSpPr txBox="1">
              <a:spLocks noChangeArrowheads="1"/>
            </p:cNvSpPr>
            <p:nvPr/>
          </p:nvSpPr>
          <p:spPr bwMode="auto">
            <a:xfrm>
              <a:off x="85674" y="4675200"/>
              <a:ext cx="2828018" cy="3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857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marL="285750" marR="0" lvl="0" indent="-285750" algn="l" defTabSz="914400" rtl="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・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AGT conjecture (2009)</a:t>
              </a:r>
            </a:p>
          </p:txBody>
        </p:sp>
        <p:pic>
          <p:nvPicPr>
            <p:cNvPr id="20506" name="Picture 30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010" y="4753669"/>
              <a:ext cx="1657350" cy="2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08" name="Picture 32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634" y="5023614"/>
              <a:ext cx="199159" cy="255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FD49619-EB39-4BB2-99CC-70A3DAAE1B3E}"/>
                </a:ext>
              </a:extLst>
            </p:cNvPr>
            <p:cNvSpPr txBox="1"/>
            <p:nvPr/>
          </p:nvSpPr>
          <p:spPr bwMode="auto">
            <a:xfrm>
              <a:off x="1079812" y="4986227"/>
              <a:ext cx="5917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/>
              <a:r>
                <a:rPr kumimoji="1"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: </a:t>
              </a:r>
              <a:r>
                <a:rPr kumimoji="1" lang="en-US" altLang="ja-JP" dirty="0" err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Vir</a:t>
              </a:r>
              <a:r>
                <a:rPr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. representation </a:t>
              </a:r>
              <a:r>
                <a:rPr lang="en-US" altLang="ja-JP" dirty="0" err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theor</a:t>
              </a:r>
              <a:r>
                <a:rPr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. part pf 2d scalar correl. </a:t>
              </a:r>
              <a:r>
                <a:rPr lang="en-US" altLang="ja-JP" dirty="0" err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fn</a:t>
              </a:r>
              <a:r>
                <a:rPr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</a:t>
              </a:r>
              <a:endPara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481897B4-266B-4117-8087-AAADC6E4F2FD}"/>
                </a:ext>
              </a:extLst>
            </p:cNvPr>
            <p:cNvGrpSpPr/>
            <p:nvPr/>
          </p:nvGrpSpPr>
          <p:grpSpPr>
            <a:xfrm>
              <a:off x="853726" y="6000624"/>
              <a:ext cx="5014418" cy="369332"/>
              <a:chOff x="853726" y="5604294"/>
              <a:chExt cx="5014418" cy="369332"/>
            </a:xfrm>
          </p:grpSpPr>
          <p:pic>
            <p:nvPicPr>
              <p:cNvPr id="48" name="Picture 32" descr="txp_fig">
                <a:extLst>
                  <a:ext uri="{FF2B5EF4-FFF2-40B4-BE49-F238E27FC236}">
                    <a16:creationId xmlns:a16="http://schemas.microsoft.com/office/drawing/2014/main" id="{4027F682-32C0-4265-BE2F-E209CFB1BAF5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3"/>
                </p:custDataLst>
              </p:nvPr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726" y="5632230"/>
                <a:ext cx="199159" cy="255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21D706E-09DB-41FA-82A9-B73FBE9FA18F}"/>
                  </a:ext>
                </a:extLst>
              </p:cNvPr>
              <p:cNvSpPr txBox="1"/>
              <p:nvPr/>
            </p:nvSpPr>
            <p:spPr bwMode="auto">
              <a:xfrm>
                <a:off x="1033166" y="5604294"/>
                <a:ext cx="483497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l" eaLnBrk="1" hangingPunct="1"/>
                <a:r>
                  <a:rPr kumimoji="1" lang="en-US" altLang="ja-JP" dirty="0">
                    <a:solidFill>
                      <a:srgbClr val="0000FF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can be generated directly by a matrix model</a:t>
                </a:r>
                <a:endParaRPr kumimoji="1" lang="ja-JP" altLang="en-US" dirty="0">
                  <a:solidFill>
                    <a:srgbClr val="0000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sp>
          <p:nvSpPr>
            <p:cNvPr id="51" name="テキスト ボックス 7">
              <a:extLst>
                <a:ext uri="{FF2B5EF4-FFF2-40B4-BE49-F238E27FC236}">
                  <a16:creationId xmlns:a16="http://schemas.microsoft.com/office/drawing/2014/main" id="{DA8B202F-FD37-4515-BEFC-2FFDFCA95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6991" y="5999873"/>
              <a:ext cx="21804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5pPr>
              <a:lvl6pPr marL="25146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6pPr>
              <a:lvl7pPr marL="29718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7pPr>
              <a:lvl8pPr marL="34290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8pPr>
              <a:lvl9pPr marL="3886200" indent="-228600" algn="ctr" eaLnBrk="0" fontAlgn="base" hangingPunct="0">
                <a:spcBef>
                  <a:spcPct val="3000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Osaka" pitchFamily="50" charset="-128"/>
                  <a:ea typeface="Osaka" pitchFamily="50" charset="-128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H.I.-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T. Oota (2010)</a:t>
              </a:r>
              <a:endPara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18" name="Picture 6" descr="\begin{align*}&#10;  \mathcal{B} = Z_{\rm inst} = \exp\left( \frac{1}{\epsilon_1\epsilon_2} \mathcal{F}_{\rm inst} (\epsilon_1, \epsilon_2, a) \right)&#10;\end{align*}">
              <a:extLst>
                <a:ext uri="{FF2B5EF4-FFF2-40B4-BE49-F238E27FC236}">
                  <a16:creationId xmlns:a16="http://schemas.microsoft.com/office/drawing/2014/main" id="{166A8C16-8870-4387-943D-7E447D539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5337568"/>
              <a:ext cx="3877949" cy="575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 Box 4">
            <a:extLst>
              <a:ext uri="{FF2B5EF4-FFF2-40B4-BE49-F238E27FC236}">
                <a16:creationId xmlns:a16="http://schemas.microsoft.com/office/drawing/2014/main" id="{686E46CB-4F19-43A0-9572-75EA5810E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7463"/>
            <a:ext cx="81364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Osaka" pitchFamily="50" charset="-128"/>
                <a:ea typeface="Osaka" pitchFamily="50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en-US" altLang="ja-JP" sz="2800" b="1" i="0" u="heavy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99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From S-W to matrix model: highlights</a:t>
            </a:r>
            <a:endParaRPr kumimoji="1" lang="ja-JP" altLang="en-US" sz="2000" b="0" i="0" u="heavy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798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38DC1D-3520-4F3E-8C49-B97DFF3DB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B2CB8-00ED-48C3-B41A-8DBB3933F075}" type="slidenum">
              <a:rPr lang="en-US" altLang="ja-JP" smtClean="0"/>
              <a:pPr>
                <a:defRPr/>
              </a:pPr>
              <a:t>24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78AFFD3-FC69-4DF9-A1BF-16A78DA3A4A7}"/>
              </a:ext>
            </a:extLst>
          </p:cNvPr>
          <p:cNvSpPr txBox="1"/>
          <p:nvPr/>
        </p:nvSpPr>
        <p:spPr>
          <a:xfrm>
            <a:off x="12092" y="20771"/>
            <a:ext cx="83718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What is matrix model?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139147-6389-490F-9D2C-6D93966C92A6}"/>
              </a:ext>
            </a:extLst>
          </p:cNvPr>
          <p:cNvSpPr txBox="1"/>
          <p:nvPr/>
        </p:nvSpPr>
        <p:spPr bwMode="auto">
          <a:xfrm>
            <a:off x="12092" y="770707"/>
            <a:ext cx="16866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Definition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E7CA7BA-D3B9-4E93-8DFF-5E648D3B1E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25" y="1078814"/>
            <a:ext cx="6425201" cy="71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835554B-0755-43E5-8A80-77F41588972D}"/>
              </a:ext>
            </a:extLst>
          </p:cNvPr>
          <p:cNvSpPr txBox="1"/>
          <p:nvPr/>
        </p:nvSpPr>
        <p:spPr bwMode="auto">
          <a:xfrm>
            <a:off x="1418574" y="1761125"/>
            <a:ext cx="56156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just multiple integrals, QFT defined on a point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6FC1ED9-F7A6-42CB-B56C-3B81F97604FB}"/>
              </a:ext>
            </a:extLst>
          </p:cNvPr>
          <p:cNvSpPr txBox="1"/>
          <p:nvPr/>
        </p:nvSpPr>
        <p:spPr bwMode="auto">
          <a:xfrm>
            <a:off x="1418574" y="2161235"/>
            <a:ext cx="52661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Here, one-matrix model (and its extension)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A50D177-62E7-4176-80AD-D8C666F0EF4A}"/>
              </a:ext>
            </a:extLst>
          </p:cNvPr>
          <p:cNvSpPr txBox="1"/>
          <p:nvPr/>
        </p:nvSpPr>
        <p:spPr bwMode="auto">
          <a:xfrm>
            <a:off x="12092" y="2623703"/>
            <a:ext cx="4865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eigenvalues are integration variables</a:t>
            </a:r>
            <a:endParaRPr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7E0B43D-15C5-4558-A4D7-1F2F547DF410}"/>
              </a:ext>
            </a:extLst>
          </p:cNvPr>
          <p:cNvSpPr txBox="1"/>
          <p:nvPr/>
        </p:nvSpPr>
        <p:spPr bwMode="auto">
          <a:xfrm>
            <a:off x="980933" y="3020468"/>
            <a:ext cx="21691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N ×N </a:t>
            </a:r>
            <a:r>
              <a:rPr kumimoji="1"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hermitian</a:t>
            </a:r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0863351-544D-417A-99A5-1C94B87928B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827" y="3430603"/>
            <a:ext cx="5009815" cy="73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EB44F93-3720-4C18-9677-D79143C7270C}"/>
              </a:ext>
            </a:extLst>
          </p:cNvPr>
          <p:cNvGrpSpPr/>
          <p:nvPr/>
        </p:nvGrpSpPr>
        <p:grpSpPr>
          <a:xfrm>
            <a:off x="5285884" y="2629333"/>
            <a:ext cx="1518364" cy="2023803"/>
            <a:chOff x="5810963" y="864453"/>
            <a:chExt cx="1518364" cy="202380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F29FEA9-F521-47B7-A46F-D7210C2F7024}"/>
                </a:ext>
              </a:extLst>
            </p:cNvPr>
            <p:cNvSpPr txBox="1"/>
            <p:nvPr/>
          </p:nvSpPr>
          <p:spPr bwMode="auto">
            <a:xfrm>
              <a:off x="5810963" y="864453"/>
              <a:ext cx="1518364" cy="194168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ja-JP" altLang="en-US" sz="11500" u="wavyHeavy" dirty="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+mn-lt"/>
                  <a:ea typeface="+mj-ea"/>
                </a:rPr>
                <a:t>    </a:t>
              </a: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D14811F-0A97-4C91-948B-CD4C42156062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1600" y="2634718"/>
              <a:ext cx="277091" cy="253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BAE3B96E-9D1C-49CA-983B-389DFBF921C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520" y="4397127"/>
            <a:ext cx="289560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0E63708-63F7-4650-94FE-01EEAFB29819}"/>
              </a:ext>
            </a:extLst>
          </p:cNvPr>
          <p:cNvGrpSpPr/>
          <p:nvPr/>
        </p:nvGrpSpPr>
        <p:grpSpPr>
          <a:xfrm>
            <a:off x="303126" y="5085185"/>
            <a:ext cx="8620902" cy="800219"/>
            <a:chOff x="731792" y="3899020"/>
            <a:chExt cx="9473519" cy="8002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2EE13859-B1DA-4A27-A575-6AC7E381FFDB}"/>
                    </a:ext>
                  </a:extLst>
                </p:cNvPr>
                <p:cNvSpPr txBox="1"/>
                <p:nvPr/>
              </p:nvSpPr>
              <p:spPr bwMode="auto">
                <a:xfrm>
                  <a:off x="1406758" y="3899020"/>
                  <a:ext cx="8798553" cy="800219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>
                      <a:uFill>
                        <a:solidFill>
                          <a:srgbClr val="008000"/>
                        </a:solidFill>
                      </a:u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yields repulsion among eigenvalues, and continuous distribution at </a:t>
                  </a:r>
                  <a14:m>
                    <m:oMath xmlns:m="http://schemas.openxmlformats.org/officeDocument/2006/math">
                      <m:r>
                        <a:rPr kumimoji="1" lang="en-US" altLang="ja-JP" i="1" dirty="0" smtClean="0">
                          <a:uFill>
                            <a:solidFill>
                              <a:srgbClr val="008000"/>
                            </a:solidFill>
                          </a:uFill>
                          <a:latin typeface="Cambria Math" panose="02040503050406030204" pitchFamily="18" charset="0"/>
                          <a:ea typeface="+mj-ea"/>
                        </a:rPr>
                        <m:t>𝑁</m:t>
                      </m:r>
                      <m:r>
                        <a:rPr kumimoji="1" lang="ja-JP" altLang="en-US" i="1" dirty="0" smtClean="0">
                          <a:uFill>
                            <a:solidFill>
                              <a:srgbClr val="008000"/>
                            </a:solidFill>
                          </a:uFill>
                          <a:latin typeface="Cambria Math" panose="02040503050406030204" pitchFamily="18" charset="0"/>
                          <a:ea typeface="+mj-ea"/>
                        </a:rPr>
                        <m:t>→∞</m:t>
                      </m:r>
                    </m:oMath>
                  </a14:m>
                  <a:r>
                    <a:rPr kumimoji="1" lang="ja-JP" altLang="en-US" dirty="0">
                      <a:uFill>
                        <a:solidFill>
                          <a:srgbClr val="008000"/>
                        </a:solidFill>
                      </a:u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 </a:t>
                  </a:r>
                  <a:endParaRPr kumimoji="1" lang="en-US" altLang="ja-JP" dirty="0">
                    <a:uFill>
                      <a:solidFill>
                        <a:srgbClr val="008000"/>
                      </a:solidFill>
                    </a:uFill>
                    <a:latin typeface="游ゴシック" panose="020B0400000000000000" pitchFamily="50" charset="-128"/>
                    <a:ea typeface="游ゴシック" panose="020B0400000000000000" pitchFamily="50" charset="-128"/>
                  </a:endParaRPr>
                </a:p>
                <a:p>
                  <a:endParaRPr lang="en-US" altLang="ja-JP" sz="1000" dirty="0">
                    <a:uFill>
                      <a:solidFill>
                        <a:srgbClr val="008000"/>
                      </a:solidFill>
                    </a:uFill>
                    <a:latin typeface="游ゴシック" panose="020B0400000000000000" pitchFamily="50" charset="-128"/>
                    <a:ea typeface="游ゴシック" panose="020B0400000000000000" pitchFamily="50" charset="-128"/>
                  </a:endParaRPr>
                </a:p>
                <a:p>
                  <a:r>
                    <a:rPr lang="en-US" altLang="ja-JP" dirty="0">
                      <a:uFill>
                        <a:solidFill>
                          <a:srgbClr val="008000"/>
                        </a:solidFill>
                      </a:u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complex plane with cuts, namely, Riemann surface </a:t>
                  </a:r>
                  <a:r>
                    <a:rPr kumimoji="1" lang="ja-JP" altLang="en-US" dirty="0">
                      <a:uFill>
                        <a:solidFill>
                          <a:srgbClr val="008000"/>
                        </a:solidFill>
                      </a:uFill>
                      <a:latin typeface="游ゴシック" panose="020B0400000000000000" pitchFamily="50" charset="-128"/>
                      <a:ea typeface="游ゴシック" panose="020B0400000000000000" pitchFamily="50" charset="-128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2EE13859-B1DA-4A27-A575-6AC7E381FF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06758" y="3899020"/>
                  <a:ext cx="8798553" cy="800219"/>
                </a:xfrm>
                <a:prstGeom prst="rect">
                  <a:avLst/>
                </a:prstGeom>
                <a:blipFill>
                  <a:blip r:embed="rId11"/>
                  <a:stretch>
                    <a:fillRect l="-609" t="-3053" b="-11450"/>
                  </a:stretch>
                </a:blipFill>
                <a:ln>
                  <a:noFill/>
                </a:ln>
                <a:extLst/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755AFE42-F107-4923-A152-78CAF61685F1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792" y="3958153"/>
              <a:ext cx="642063" cy="642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0A8EBA-A385-46FD-8C39-0E8FBA223573}"/>
              </a:ext>
            </a:extLst>
          </p:cNvPr>
          <p:cNvSpPr txBox="1"/>
          <p:nvPr/>
        </p:nvSpPr>
        <p:spPr bwMode="auto">
          <a:xfrm>
            <a:off x="1117767" y="6118432"/>
            <a:ext cx="60901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Eq. for correlators takes the form of </a:t>
            </a:r>
            <a:r>
              <a:rPr kumimoji="1" lang="en-US" altLang="ja-JP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Virasoro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conditions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4E4520A-9ED2-4593-82EE-2921AA3CDD99}"/>
              </a:ext>
            </a:extLst>
          </p:cNvPr>
          <p:cNvSpPr txBox="1"/>
          <p:nvPr/>
        </p:nvSpPr>
        <p:spPr bwMode="auto">
          <a:xfrm>
            <a:off x="6928015" y="5781119"/>
            <a:ext cx="2196435" cy="353302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1600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H.</a:t>
            </a:r>
            <a:r>
              <a:rPr lang="ja-JP" altLang="en-US" sz="1600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600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I.</a:t>
            </a:r>
            <a:r>
              <a:rPr kumimoji="1" lang="en-US" altLang="ja-JP" sz="1600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-Matsuo,…  1990</a:t>
            </a:r>
            <a:endParaRPr kumimoji="1" lang="ja-JP" altLang="en-US" sz="1600" dirty="0">
              <a:solidFill>
                <a:srgbClr val="008000"/>
              </a:solidFill>
              <a:uFill>
                <a:solidFill>
                  <a:srgbClr val="0080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0759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069FA7-C1D1-4175-A396-8DB6ED6E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B2CB8-00ED-48C3-B41A-8DBB3933F075}" type="slidenum">
              <a:rPr lang="en-US" altLang="ja-JP" smtClean="0"/>
              <a:pPr>
                <a:defRPr/>
              </a:pPr>
              <a:t>25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A0CE378-72A5-449F-B570-D500ADAE2502}"/>
              </a:ext>
            </a:extLst>
          </p:cNvPr>
          <p:cNvSpPr txBox="1"/>
          <p:nvPr/>
        </p:nvSpPr>
        <p:spPr>
          <a:xfrm>
            <a:off x="12092" y="20771"/>
            <a:ext cx="83718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To put this into mathematics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8416795-8D55-49D0-9F2C-2611E86C22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528" y="653876"/>
            <a:ext cx="2869699" cy="65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FADCD9B4-C00E-43F7-835F-277FB2A54CA7}"/>
                  </a:ext>
                </a:extLst>
              </p:cNvPr>
              <p:cNvSpPr txBox="1"/>
              <p:nvPr/>
            </p:nvSpPr>
            <p:spPr bwMode="auto">
              <a:xfrm>
                <a:off x="1979712" y="1365044"/>
                <a:ext cx="327493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 xmlns:m="http://schemas.openxmlformats.org/officeDocument/2006/math">
                    <m:r>
                      <a:rPr kumimoji="1" lang="en-US" altLang="ja-JP" sz="2000" b="0" i="1" dirty="0" smtClean="0">
                        <a:latin typeface="Cambria Math" panose="02040503050406030204" pitchFamily="18" charset="0"/>
                        <a:ea typeface="游ゴシック" panose="020B0400000000000000" pitchFamily="50" charset="-128"/>
                      </a:rPr>
                      <m:t>𝑁</m:t>
                    </m:r>
                    <m:r>
                      <a:rPr kumimoji="1" lang="en-US" altLang="ja-JP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kumimoji="1" lang="ja-JP" altLang="en-US" sz="2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</a:t>
                </a:r>
                <a:r>
                  <a:rPr lang="en-US" altLang="ja-JP" sz="2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limit is denoted by </a:t>
                </a:r>
                <a:endParaRPr kumimoji="1"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FADCD9B4-C00E-43F7-835F-277FB2A54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9712" y="1365044"/>
                <a:ext cx="3274935" cy="400110"/>
              </a:xfrm>
              <a:prstGeom prst="rect">
                <a:avLst/>
              </a:prstGeom>
              <a:blipFill>
                <a:blip r:embed="rId14"/>
                <a:stretch>
                  <a:fillRect t="-7576" r="-931" b="-272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E410DB-DCA5-4CC2-9160-306210580FBE}"/>
              </a:ext>
            </a:extLst>
          </p:cNvPr>
          <p:cNvSpPr txBox="1"/>
          <p:nvPr/>
        </p:nvSpPr>
        <p:spPr bwMode="auto">
          <a:xfrm>
            <a:off x="5460934" y="775676"/>
            <a:ext cx="29338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averaging by the action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E75E1301-2AE9-49C1-B5E1-C6FDC6B193C2}"/>
              </a:ext>
            </a:extLst>
          </p:cNvPr>
          <p:cNvCxnSpPr/>
          <p:nvPr/>
        </p:nvCxnSpPr>
        <p:spPr>
          <a:xfrm flipH="1">
            <a:off x="4905235" y="976365"/>
            <a:ext cx="50654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2704AAC3-3758-4ECB-9E50-8826BF880E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01" y="1425653"/>
            <a:ext cx="48158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900F2C-8605-46F7-9E39-F358DCAB11BB}"/>
              </a:ext>
            </a:extLst>
          </p:cNvPr>
          <p:cNvSpPr txBox="1"/>
          <p:nvPr/>
        </p:nvSpPr>
        <p:spPr bwMode="auto">
          <a:xfrm>
            <a:off x="12092" y="770707"/>
            <a:ext cx="16145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resolvent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A6C5ADE-7949-4776-9037-6F2869E776C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44" y="1213123"/>
            <a:ext cx="767124" cy="27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25A2C56-E2A9-451B-8776-A4E8BACA74E7}"/>
              </a:ext>
            </a:extLst>
          </p:cNvPr>
          <p:cNvSpPr txBox="1"/>
          <p:nvPr/>
        </p:nvSpPr>
        <p:spPr bwMode="auto">
          <a:xfrm>
            <a:off x="12092" y="1787360"/>
            <a:ext cx="59554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For a generalized function f(x) on a real axis,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88BD20B-EEF9-4239-896F-AF4C073FBFD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73" y="2300976"/>
            <a:ext cx="3631700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76B6D0B-ADE0-4B81-AA92-ECD1CD337B3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834" y="2643571"/>
            <a:ext cx="5486413" cy="53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FE8DF6F-E39C-4729-9F9F-B99804514B99}"/>
              </a:ext>
            </a:extLst>
          </p:cNvPr>
          <p:cNvGrpSpPr/>
          <p:nvPr/>
        </p:nvGrpSpPr>
        <p:grpSpPr>
          <a:xfrm>
            <a:off x="10400" y="3186192"/>
            <a:ext cx="4765030" cy="1808928"/>
            <a:chOff x="394171" y="2854213"/>
            <a:chExt cx="4765030" cy="1808928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8CAA66A-0465-42FA-8447-316DB40148F2}"/>
                </a:ext>
              </a:extLst>
            </p:cNvPr>
            <p:cNvSpPr txBox="1"/>
            <p:nvPr/>
          </p:nvSpPr>
          <p:spPr>
            <a:xfrm>
              <a:off x="394171" y="2854213"/>
              <a:ext cx="2739853" cy="635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252000" algn="l">
                <a:lnSpc>
                  <a:spcPts val="5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ja-JP" altLang="en-US" sz="2000" dirty="0">
                  <a:solidFill>
                    <a:prstClr val="black"/>
                  </a:solidFill>
                  <a:latin typeface="Calibri"/>
                  <a:ea typeface="ＭＳ Ｐゴシック" pitchFamily="50" charset="-128"/>
                </a:rPr>
                <a:t>　　　　　　　　　　　　　</a:t>
              </a:r>
              <a:endParaRPr lang="en-US" altLang="ja-JP" sz="2000" dirty="0">
                <a:solidFill>
                  <a:srgbClr val="0000CC"/>
                </a:solidFill>
                <a:latin typeface="Calibri"/>
                <a:ea typeface="ＭＳ Ｐゴシック" pitchFamily="50" charset="-128"/>
              </a:endParaRPr>
            </a:p>
          </p:txBody>
        </p: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BC325537-D67C-4819-BCBA-E55A283FDFA6}"/>
                </a:ext>
              </a:extLst>
            </p:cNvPr>
            <p:cNvCxnSpPr/>
            <p:nvPr/>
          </p:nvCxnSpPr>
          <p:spPr>
            <a:xfrm>
              <a:off x="1691680" y="3642745"/>
              <a:ext cx="0" cy="38090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4B3CB8A7-52BD-4FD1-8BEB-DED76593061F}"/>
                </a:ext>
              </a:extLst>
            </p:cNvPr>
            <p:cNvCxnSpPr/>
            <p:nvPr/>
          </p:nvCxnSpPr>
          <p:spPr>
            <a:xfrm>
              <a:off x="3941548" y="3642745"/>
              <a:ext cx="0" cy="38090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5CD3A95-264F-4531-A156-E544965EAD62}"/>
                    </a:ext>
                  </a:extLst>
                </p:cNvPr>
                <p:cNvSpPr/>
                <p:nvPr/>
              </p:nvSpPr>
              <p:spPr>
                <a:xfrm>
                  <a:off x="4021432" y="3622152"/>
                  <a:ext cx="102431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l"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000" i="1" dirty="0">
                            <a:solidFill>
                              <a:prstClr val="black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ja-JP" altLang="en-US" sz="2000" i="1" dirty="0">
                            <a:solidFill>
                              <a:prstClr val="black"/>
                            </a:solidFill>
                            <a:latin typeface="Cambria Math"/>
                          </a:rPr>
                          <m:t>→∞</m:t>
                        </m:r>
                      </m:oMath>
                    </m:oMathPara>
                  </a14:m>
                  <a:endParaRPr lang="ja-JP" altLang="en-US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endParaRPr>
                </a:p>
              </p:txBody>
            </p:sp>
          </mc:Choice>
          <mc:Fallback xmlns="">
            <p:sp>
              <p:nvSpPr>
                <p:cNvPr id="35" name="正方形/長方形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1432" y="3622152"/>
                  <a:ext cx="1024319" cy="400110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39355400-5F6B-411E-9061-BB71F83D20F4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608" y="2898563"/>
              <a:ext cx="4291593" cy="812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9DCA6750-2E2B-46FF-9D38-E35CCDFCEB4E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953" y="3952955"/>
              <a:ext cx="4062992" cy="710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35EC9C4-003D-4E91-8F9A-E60B28B3B413}"/>
              </a:ext>
            </a:extLst>
          </p:cNvPr>
          <p:cNvGrpSpPr/>
          <p:nvPr/>
        </p:nvGrpSpPr>
        <p:grpSpPr>
          <a:xfrm>
            <a:off x="10400" y="4895030"/>
            <a:ext cx="7571303" cy="1793248"/>
            <a:chOff x="10400" y="4895030"/>
            <a:chExt cx="7571303" cy="1793248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5FFE6C1-8B33-42D1-B7AF-979C708B1431}"/>
                </a:ext>
              </a:extLst>
            </p:cNvPr>
            <p:cNvSpPr txBox="1"/>
            <p:nvPr/>
          </p:nvSpPr>
          <p:spPr>
            <a:xfrm>
              <a:off x="10400" y="4895030"/>
              <a:ext cx="7571303" cy="179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252000" algn="l">
                <a:lnSpc>
                  <a:spcPts val="5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ja-JP" altLang="en-US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 </a:t>
              </a: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typically</a:t>
              </a:r>
              <a:r>
                <a:rPr lang="ja-JP" altLang="en-US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</a:t>
              </a: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contains</a:t>
              </a:r>
              <a:r>
                <a:rPr lang="ja-JP" altLang="en-US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　　　　　　　　　　</a:t>
              </a:r>
              <a:endParaRPr lang="en-US" altLang="ja-JP" sz="20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 marL="342900" indent="-252000" algn="l">
                <a:lnSpc>
                  <a:spcPts val="5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change of variables                                         and </a:t>
              </a:r>
              <a:r>
                <a:rPr lang="en-US" altLang="ja-JP" sz="2000" dirty="0" err="1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Vir</a:t>
              </a:r>
              <a:r>
                <a:rPr lang="en-US" altLang="ja-JP" sz="20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.</a:t>
              </a: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give	</a:t>
              </a:r>
            </a:p>
            <a:p>
              <a:pPr algn="l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ja-JP" sz="2000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                                  , which is a Riemann surface</a:t>
              </a: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6190DC2-3C95-4D7C-9F0C-0618940297C8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95" y="5201671"/>
              <a:ext cx="481584" cy="278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8915220C-5D57-45B5-BDD5-F0DA4F539CB7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0168" y="5176525"/>
              <a:ext cx="1014986" cy="329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C0EB0B1E-9812-44C3-92D2-E09D6B989128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074" y="5794045"/>
              <a:ext cx="2819406" cy="329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  <p:pic>
          <p:nvPicPr>
            <p:cNvPr id="1026" name="Picture 2" descr="\begin{align*}&#10;  \textcolor[rgb]{0.2,0.2,1}{y^2 = \text{(polynomial in}~ z)}&#10;\end{align*}">
              <a:extLst>
                <a:ext uri="{FF2B5EF4-FFF2-40B4-BE49-F238E27FC236}">
                  <a16:creationId xmlns:a16="http://schemas.microsoft.com/office/drawing/2014/main" id="{043E9CC8-B180-4B05-A493-A125251DF4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8" y="6325504"/>
              <a:ext cx="2449212" cy="285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415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A90858-B781-4E42-A932-72B807B03300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Osaka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Osaka" pitchFamily="50" charset="-128"/>
              <a:cs typeface="+mn-cs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90E44DF-480A-42B8-A9DE-28B93CAC8371}"/>
              </a:ext>
            </a:extLst>
          </p:cNvPr>
          <p:cNvSpPr txBox="1"/>
          <p:nvPr/>
        </p:nvSpPr>
        <p:spPr bwMode="auto">
          <a:xfrm>
            <a:off x="637985" y="97165"/>
            <a:ext cx="518091" cy="606961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ja-JP" sz="3200" b="1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Calibri" pitchFamily="34" charset="0"/>
                <a:ea typeface="+mj-ea"/>
              </a:rPr>
              <a:t>1)</a:t>
            </a:r>
            <a:endParaRPr kumimoji="1" lang="ja-JP" altLang="en-US" sz="3200" b="1" dirty="0">
              <a:solidFill>
                <a:srgbClr val="008000"/>
              </a:solidFill>
              <a:uFill>
                <a:solidFill>
                  <a:srgbClr val="008000"/>
                </a:solidFill>
              </a:uFill>
              <a:latin typeface="Calibri" pitchFamily="34" charset="0"/>
              <a:ea typeface="+mj-ea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E5C1CC0-93C8-4952-AE4E-B9BEE868BD71}"/>
              </a:ext>
            </a:extLst>
          </p:cNvPr>
          <p:cNvSpPr txBox="1"/>
          <p:nvPr/>
        </p:nvSpPr>
        <p:spPr>
          <a:xfrm>
            <a:off x="1077187" y="79537"/>
            <a:ext cx="8545554" cy="59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4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Latest development on				</a:t>
            </a:r>
            <a:r>
              <a:rPr kumimoji="1" lang="en-US" altLang="ja-JP" sz="2400" b="1" u="heavy" dirty="0">
                <a:solidFill>
                  <a:schemeClr val="bg1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aa</a:t>
            </a:r>
            <a:r>
              <a:rPr kumimoji="1" lang="en-US" altLang="ja-JP" sz="2400" b="1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</a:t>
            </a:r>
            <a:r>
              <a:rPr kumimoji="1" lang="en-US" altLang="ja-JP" sz="24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24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</a:t>
            </a:r>
            <a:endParaRPr kumimoji="1" lang="en-US" altLang="ja-JP" sz="2400" b="1" u="heavy" dirty="0">
              <a:uFill>
                <a:solidFill>
                  <a:srgbClr val="0080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3074" name="Picture 2" descr="\begin{align*}&#10;  \bm{Z^{\mathcal{N}=2} = Z_{\rm matrix~model}}&#10;\end{align*}">
            <a:extLst>
              <a:ext uri="{FF2B5EF4-FFF2-40B4-BE49-F238E27FC236}">
                <a16:creationId xmlns:a16="http://schemas.microsoft.com/office/drawing/2014/main" id="{28339580-2EE6-481D-8C13-AC9A32053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508" y="149000"/>
            <a:ext cx="3812508" cy="43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49B48F5-6EC5-456F-8F2E-981764F1FD1F}"/>
              </a:ext>
            </a:extLst>
          </p:cNvPr>
          <p:cNvSpPr txBox="1"/>
          <p:nvPr/>
        </p:nvSpPr>
        <p:spPr>
          <a:xfrm>
            <a:off x="-108520" y="722811"/>
            <a:ext cx="9396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Discrete </a:t>
            </a:r>
            <a:r>
              <a:rPr lang="en-US" altLang="ja-JP" sz="2400" b="1" u="heavy" dirty="0" err="1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Painlevé</a:t>
            </a:r>
            <a:r>
              <a:rPr lang="en-US" altLang="ja-JP" sz="24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system and the double scaling limit of the matrix model for irregular conformal block and gauge theory</a:t>
            </a:r>
            <a:endParaRPr kumimoji="1" lang="ja-JP" altLang="en-US" sz="2400" b="1" u="heavy" dirty="0">
              <a:uFill>
                <a:solidFill>
                  <a:srgbClr val="0080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3DF4C487-46DA-4516-BA0C-42F26BB5AE43}"/>
              </a:ext>
            </a:extLst>
          </p:cNvPr>
          <p:cNvGrpSpPr/>
          <p:nvPr/>
        </p:nvGrpSpPr>
        <p:grpSpPr>
          <a:xfrm>
            <a:off x="499199" y="1533780"/>
            <a:ext cx="8571205" cy="1015663"/>
            <a:chOff x="1806091" y="663058"/>
            <a:chExt cx="8571205" cy="1015663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C18D6A4-6C60-4158-B08C-23726B822EEF}"/>
                </a:ext>
              </a:extLst>
            </p:cNvPr>
            <p:cNvSpPr txBox="1"/>
            <p:nvPr/>
          </p:nvSpPr>
          <p:spPr>
            <a:xfrm>
              <a:off x="2427496" y="663058"/>
              <a:ext cx="7949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H.I., T. Oota, Katsuya Yano, arXiv:1805.05057,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PLB and arXiv:1812.00811 </a:t>
              </a:r>
              <a:endParaRPr kumimoji="1" lang="en-US" altLang="ja-JP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endParaRPr lang="en-US" altLang="ja-JP" sz="6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IO5: I-Oota, arXiv:1003.2929, </a:t>
              </a:r>
              <a:r>
                <a:rPr lang="en-US" altLang="ja-JP" dirty="0" err="1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Nucl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. Phys. B</a:t>
              </a:r>
            </a:p>
            <a:p>
              <a:r>
                <a:rPr kumimoji="1" lang="en-US" altLang="ja-JP" dirty="0" err="1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IOYone</a:t>
              </a:r>
              <a:r>
                <a:rPr kumimoji="1"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: I-Oota-</a:t>
              </a:r>
              <a:r>
                <a:rPr kumimoji="1" lang="en-US" altLang="ja-JP" dirty="0" err="1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Yonezawa</a:t>
              </a:r>
              <a:r>
                <a:rPr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, arXiv:1008.1861, Phys. Rev. D</a:t>
              </a:r>
              <a:endParaRPr kumimoji="1" lang="ja-JP" altLang="en-US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26F6B0B-129F-4E0B-9865-06C66DB9D731}"/>
                </a:ext>
              </a:extLst>
            </p:cNvPr>
            <p:cNvSpPr txBox="1"/>
            <p:nvPr/>
          </p:nvSpPr>
          <p:spPr>
            <a:xfrm>
              <a:off x="1806091" y="1013501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8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also</a:t>
              </a:r>
              <a:endParaRPr kumimoji="1" lang="ja-JP" altLang="en-US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E7884CAC-0187-490D-B79B-ECEDBF74866D}"/>
              </a:ext>
            </a:extLst>
          </p:cNvPr>
          <p:cNvGrpSpPr/>
          <p:nvPr/>
        </p:nvGrpSpPr>
        <p:grpSpPr>
          <a:xfrm>
            <a:off x="199703" y="2536329"/>
            <a:ext cx="4014240" cy="400110"/>
            <a:chOff x="199703" y="2329830"/>
            <a:chExt cx="4014240" cy="400110"/>
          </a:xfrm>
        </p:grpSpPr>
        <p:pic>
          <p:nvPicPr>
            <p:cNvPr id="3076" name="Picture 4" descr="\begin{align*}&#10;  Z_{\rm inst} ~~~~~~~~\underline{Z} = \tau ~~~ N_f = 4&#10;\end{align*}">
              <a:extLst>
                <a:ext uri="{FF2B5EF4-FFF2-40B4-BE49-F238E27FC236}">
                  <a16:creationId xmlns:a16="http://schemas.microsoft.com/office/drawing/2014/main" id="{BFA669A7-DE43-4B48-B66F-F19BE9239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977" y="2417769"/>
              <a:ext cx="2911132" cy="277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389C521-24B9-4F39-9C77-14CE029CE913}"/>
                </a:ext>
              </a:extLst>
            </p:cNvPr>
            <p:cNvSpPr txBox="1"/>
            <p:nvPr/>
          </p:nvSpPr>
          <p:spPr>
            <a:xfrm>
              <a:off x="199703" y="2329830"/>
              <a:ext cx="40142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kumimoji="1"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</a:t>
              </a:r>
              <a:r>
                <a:rPr kumimoji="1" lang="en-US" altLang="ja-JP" sz="2000" dirty="0" err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v.s</a:t>
              </a:r>
              <a:r>
                <a:rPr kumimoji="1"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.                            case</a:t>
              </a:r>
              <a:endParaRPr kumimoji="1"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34CD7D3-3574-443B-AD42-8907A06C1149}"/>
              </a:ext>
            </a:extLst>
          </p:cNvPr>
          <p:cNvGrpSpPr/>
          <p:nvPr/>
        </p:nvGrpSpPr>
        <p:grpSpPr>
          <a:xfrm>
            <a:off x="194370" y="3004206"/>
            <a:ext cx="8297464" cy="400110"/>
            <a:chOff x="194370" y="2864382"/>
            <a:chExt cx="8297464" cy="400110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78BB8BA-F239-44FC-A3F9-4799A00A8938}"/>
                </a:ext>
              </a:extLst>
            </p:cNvPr>
            <p:cNvSpPr txBox="1"/>
            <p:nvPr/>
          </p:nvSpPr>
          <p:spPr>
            <a:xfrm>
              <a:off x="194370" y="2864382"/>
              <a:ext cx="82974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 algn="l">
                <a:buFont typeface="Arial" panose="020B0604020202020204" pitchFamily="34" charset="0"/>
                <a:buChar char="•"/>
              </a:pPr>
              <a:r>
                <a:rPr kumimoji="1"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                        and from         to                      with log potential</a:t>
              </a:r>
              <a:endParaRPr kumimoji="1" lang="ja-JP" altLang="en-US" sz="2000" dirty="0" err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3082" name="Picture 10" descr="\begin{align*}&#10;  N_f =4~\to 3 \to 2 ~~~~~~~~~~~~~~~~~~&#10;  Z_{\rm inst}~~~~~~~\underline{Z}=Z_{U(N)}&#10;\end{align*}">
              <a:extLst>
                <a:ext uri="{FF2B5EF4-FFF2-40B4-BE49-F238E27FC236}">
                  <a16:creationId xmlns:a16="http://schemas.microsoft.com/office/drawing/2014/main" id="{C69ED46D-5681-4782-9D0F-B633D2B4E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29" y="2939218"/>
              <a:ext cx="5677705" cy="294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255BB80D-DD8E-41F8-BE6F-55C1F2FAA287}"/>
              </a:ext>
            </a:extLst>
          </p:cNvPr>
          <p:cNvGrpSpPr/>
          <p:nvPr/>
        </p:nvGrpSpPr>
        <p:grpSpPr>
          <a:xfrm>
            <a:off x="97979" y="3495987"/>
            <a:ext cx="6513322" cy="400110"/>
            <a:chOff x="97979" y="3441888"/>
            <a:chExt cx="6513322" cy="400110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89B536B-3F05-4276-8E33-9AD25CB73F34}"/>
                </a:ext>
              </a:extLst>
            </p:cNvPr>
            <p:cNvSpPr txBox="1"/>
            <p:nvPr/>
          </p:nvSpPr>
          <p:spPr>
            <a:xfrm>
              <a:off x="97979" y="3441888"/>
              <a:ext cx="6513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252000" algn="l"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From          to          unitary m. m. with log potential</a:t>
              </a:r>
              <a:endParaRPr kumimoji="1" lang="ja-JP" altLang="en-US" sz="2000" dirty="0" err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3086" name="Picture 14" descr="\begin{align*}&#10;  Z_{\rm inst} ~~~~~~~ \underline{Z} = &#10;\end{align*}">
              <a:extLst>
                <a:ext uri="{FF2B5EF4-FFF2-40B4-BE49-F238E27FC236}">
                  <a16:creationId xmlns:a16="http://schemas.microsoft.com/office/drawing/2014/main" id="{D32CB782-7FD4-4272-BB27-CDB67A383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987" y="3513910"/>
              <a:ext cx="1518996" cy="237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5D637A20-046A-48BB-9827-9A5A5B0A2BB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00" y="4669828"/>
            <a:ext cx="5818924" cy="55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3088" name="Picture 16" descr="\begin{align*}&#10; \underline{Z}_{U(N)} = \frac{1}{N!} \left( \prod_{I=1}^N \oint_C \frac{{\rm d}w_I}{2 \pi {\rm i} w_I} \right) \Delta(w) \Delta(w^{-1}) \exp \left( \sum_{I=1}^N W_U (w_I) \right),&#10;\end{align*}">
            <a:extLst>
              <a:ext uri="{FF2B5EF4-FFF2-40B4-BE49-F238E27FC236}">
                <a16:creationId xmlns:a16="http://schemas.microsoft.com/office/drawing/2014/main" id="{C00BD327-10AB-4BD3-90E1-DE2370A3B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57595"/>
            <a:ext cx="6245476" cy="67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ABCC5BD9-8D69-42A7-90CC-0BA64661E6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392" y="6022108"/>
            <a:ext cx="3347265" cy="73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F88D191-2A20-4166-A467-9B3D6E7694B8}"/>
              </a:ext>
            </a:extLst>
          </p:cNvPr>
          <p:cNvSpPr txBox="1"/>
          <p:nvPr/>
        </p:nvSpPr>
        <p:spPr>
          <a:xfrm>
            <a:off x="97979" y="5166717"/>
            <a:ext cx="433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252000" algn="l">
              <a:buFont typeface="Arial" panose="020B0604020202020204" pitchFamily="34" charset="0"/>
              <a:buChar char="•"/>
            </a:pPr>
            <a:r>
              <a:rPr lang="en-US" altLang="ja-JP" sz="2000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parameter counting &amp; dictionary</a:t>
            </a:r>
            <a:endParaRPr kumimoji="1" lang="ja-JP" altLang="en-US" sz="2000" u="heavy" dirty="0" err="1">
              <a:uFill>
                <a:solidFill>
                  <a:srgbClr val="0080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BEFAE68-7B0C-4A82-A558-D21ED039F0B2}"/>
              </a:ext>
            </a:extLst>
          </p:cNvPr>
          <p:cNvSpPr txBox="1"/>
          <p:nvPr/>
        </p:nvSpPr>
        <p:spPr>
          <a:xfrm>
            <a:off x="999568" y="5556466"/>
            <a:ext cx="3180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CC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2d or m. m.       4d gauge</a:t>
            </a:r>
            <a:endParaRPr kumimoji="1" lang="ja-JP" altLang="en-US" sz="2000" dirty="0">
              <a:solidFill>
                <a:srgbClr val="0000CC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658A26A5-B273-42E7-BBD1-FBF5BFC2F706}"/>
              </a:ext>
            </a:extLst>
          </p:cNvPr>
          <p:cNvGrpSpPr/>
          <p:nvPr/>
        </p:nvGrpSpPr>
        <p:grpSpPr>
          <a:xfrm>
            <a:off x="4413613" y="5555332"/>
            <a:ext cx="4190835" cy="400110"/>
            <a:chOff x="1307744" y="5283197"/>
            <a:chExt cx="4190835" cy="40011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946C0EA6-9DC4-43A3-947C-E2822EE355AF}"/>
                </a:ext>
              </a:extLst>
            </p:cNvPr>
            <p:cNvSpPr txBox="1"/>
            <p:nvPr/>
          </p:nvSpPr>
          <p:spPr>
            <a:xfrm>
              <a:off x="1307744" y="5283197"/>
              <a:ext cx="39004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2</a:t>
              </a:r>
              <a:r>
                <a:rPr kumimoji="1" lang="en-US" altLang="ja-JP" sz="2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parameters aside from        or</a:t>
              </a:r>
              <a:endParaRPr kumimoji="1"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3090" name="Picture 18" descr="\begin{align*}&#10; q_{02}&#10;\end{align*}">
              <a:extLst>
                <a:ext uri="{FF2B5EF4-FFF2-40B4-BE49-F238E27FC236}">
                  <a16:creationId xmlns:a16="http://schemas.microsoft.com/office/drawing/2014/main" id="{87D12776-5A56-42C0-BF50-FDE9779535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4469" y="5411316"/>
              <a:ext cx="356214" cy="198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92" name="Picture 20" descr="\begin{align*}&#10; \Lambda_2&#10;\end{align*}">
              <a:extLst>
                <a:ext uri="{FF2B5EF4-FFF2-40B4-BE49-F238E27FC236}">
                  <a16:creationId xmlns:a16="http://schemas.microsoft.com/office/drawing/2014/main" id="{E5D940D9-249E-4006-B7A1-A7554DAAC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2761" y="5332196"/>
              <a:ext cx="315818" cy="268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A0CCFDD-9727-4FB0-9F44-E63028DDC470}"/>
              </a:ext>
            </a:extLst>
          </p:cNvPr>
          <p:cNvSpPr/>
          <p:nvPr/>
        </p:nvSpPr>
        <p:spPr>
          <a:xfrm>
            <a:off x="0" y="-1367"/>
            <a:ext cx="8226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4400" b="1" dirty="0">
                <a:solidFill>
                  <a:srgbClr val="008000"/>
                </a:solidFill>
              </a:rPr>
              <a:t>V) </a:t>
            </a:r>
            <a:endParaRPr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694172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90858-B781-4E42-A932-72B807B03300}" type="slidenum">
              <a:rPr lang="en-US" altLang="ja-JP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3510" y="15935"/>
            <a:ext cx="1779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l"/>
            </a:pPr>
            <a:r>
              <a:rPr kumimoji="1" lang="en-US" altLang="ja-JP" sz="2800" b="1" u="heavy" dirty="0">
                <a:uFill>
                  <a:solidFill>
                    <a:srgbClr val="0099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Results</a:t>
            </a:r>
            <a:endParaRPr kumimoji="1" lang="ja-JP" altLang="en-US" sz="2800" b="1" u="heavy" dirty="0">
              <a:uFill>
                <a:solidFill>
                  <a:srgbClr val="0099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66" y="1203925"/>
            <a:ext cx="4822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ja-JP" altLang="en-US" sz="2000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・</a:t>
            </a:r>
            <a:r>
              <a:rPr kumimoji="1" lang="en-US" altLang="ja-JP" sz="2000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recursion relations (string equations)</a:t>
            </a:r>
            <a:endParaRPr kumimoji="1" lang="ja-JP" altLang="en-US" sz="2000" u="heavy" dirty="0">
              <a:uFill>
                <a:solidFill>
                  <a:srgbClr val="00800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327729" y="1732473"/>
            <a:ext cx="8385432" cy="1700719"/>
            <a:chOff x="374197" y="4108567"/>
            <a:chExt cx="8385432" cy="1700719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374197" y="5419826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Arial" panose="020B0604020202020204" pitchFamily="34" charset="0"/>
                </a:rPr>
                <a:t>where</a:t>
              </a:r>
              <a:endPara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pic>
          <p:nvPicPr>
            <p:cNvPr id="9" name="図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28" y="4108567"/>
              <a:ext cx="8101601" cy="1091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  <p:pic>
          <p:nvPicPr>
            <p:cNvPr id="10" name="図 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7054" y="5428286"/>
              <a:ext cx="3453392" cy="38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</p:grpSp>
      <p:sp>
        <p:nvSpPr>
          <p:cNvPr id="23" name="テキスト ボックス 22"/>
          <p:cNvSpPr txBox="1"/>
          <p:nvPr/>
        </p:nvSpPr>
        <p:spPr>
          <a:xfrm>
            <a:off x="-9466" y="3748970"/>
            <a:ext cx="9074920" cy="972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・</a:t>
            </a:r>
            <a:r>
              <a:rPr kumimoji="1" lang="en-US" altLang="ja-JP" sz="2000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the double scaling limit</a:t>
            </a:r>
            <a:r>
              <a:rPr kumimoji="1" lang="en-US" altLang="ja-JP" sz="2000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 and 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derived PII : </a:t>
            </a:r>
          </a:p>
          <a:p>
            <a:pPr>
              <a:lnSpc>
                <a:spcPct val="150000"/>
              </a:lnSpc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                          Approach to 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Argyres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-Douglas type non-</a:t>
            </a:r>
            <a:r>
              <a:rPr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Lagrangian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  <a:cs typeface="Arial" panose="020B0604020202020204" pitchFamily="34" charset="0"/>
              </a:rPr>
              <a:t> theory</a:t>
            </a:r>
            <a:endParaRPr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24" name="図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990" y="4941168"/>
            <a:ext cx="3993194" cy="58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5" name="図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07" y="5786450"/>
            <a:ext cx="3771907" cy="67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708A5CD-064A-44C3-BC05-A8747A02CD1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466" y="183307"/>
            <a:ext cx="4023702" cy="98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610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YOSHIOKA\Desktop\g4015.png">
            <a:extLst>
              <a:ext uri="{FF2B5EF4-FFF2-40B4-BE49-F238E27FC236}">
                <a16:creationId xmlns:a16="http://schemas.microsoft.com/office/drawing/2014/main" id="{5EE7A5BB-4D96-416A-A8C3-846C1582D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79" y="3694280"/>
            <a:ext cx="1697097" cy="11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958A9AE-6CC2-4F9F-BD31-C39DBEF8828A}"/>
              </a:ext>
            </a:extLst>
          </p:cNvPr>
          <p:cNvGrpSpPr/>
          <p:nvPr/>
        </p:nvGrpSpPr>
        <p:grpSpPr>
          <a:xfrm>
            <a:off x="1908715" y="3673830"/>
            <a:ext cx="1168634" cy="1225250"/>
            <a:chOff x="1260690" y="4326551"/>
            <a:chExt cx="2231190" cy="2339283"/>
          </a:xfrm>
        </p:grpSpPr>
        <p:pic>
          <p:nvPicPr>
            <p:cNvPr id="30" name="Picture 3" descr="C:\Users\YOSHIOKA\Desktop\g4237.png">
              <a:extLst>
                <a:ext uri="{FF2B5EF4-FFF2-40B4-BE49-F238E27FC236}">
                  <a16:creationId xmlns:a16="http://schemas.microsoft.com/office/drawing/2014/main" id="{A26CB4E6-845B-447E-8C2D-F7D9C229F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0690" y="4382302"/>
              <a:ext cx="2231190" cy="2283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DA9D0449-E86E-4CF7-8F12-4673933B73D7}"/>
                </a:ext>
              </a:extLst>
            </p:cNvPr>
            <p:cNvSpPr/>
            <p:nvPr/>
          </p:nvSpPr>
          <p:spPr bwMode="auto">
            <a:xfrm>
              <a:off x="1547664" y="4326551"/>
              <a:ext cx="720080" cy="288032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3EFE920-B3C1-424E-A55A-EB17017522CA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813" y="4369212"/>
              <a:ext cx="202692" cy="202692"/>
            </a:xfrm>
            <a:prstGeom prst="rect">
              <a:avLst/>
            </a:prstGeom>
          </p:spPr>
        </p:pic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51D59440-BA8C-466D-8EEE-087D11E1958F}"/>
              </a:ext>
            </a:extLst>
          </p:cNvPr>
          <p:cNvGrpSpPr/>
          <p:nvPr/>
        </p:nvGrpSpPr>
        <p:grpSpPr>
          <a:xfrm>
            <a:off x="4416765" y="5062544"/>
            <a:ext cx="1902768" cy="1800531"/>
            <a:chOff x="1859151" y="1899011"/>
            <a:chExt cx="3889697" cy="3680704"/>
          </a:xfrm>
        </p:grpSpPr>
        <p:pic>
          <p:nvPicPr>
            <p:cNvPr id="39" name="Picture 2">
              <a:extLst>
                <a:ext uri="{FF2B5EF4-FFF2-40B4-BE49-F238E27FC236}">
                  <a16:creationId xmlns:a16="http://schemas.microsoft.com/office/drawing/2014/main" id="{753089C0-E85D-46E9-8434-1825C1702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742" y="1899011"/>
              <a:ext cx="3397106" cy="3363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DDF77BFB-8D6F-437B-9AAD-232337243763}"/>
                </a:ext>
              </a:extLst>
            </p:cNvPr>
            <p:cNvGrpSpPr/>
            <p:nvPr/>
          </p:nvGrpSpPr>
          <p:grpSpPr>
            <a:xfrm>
              <a:off x="1859151" y="2907889"/>
              <a:ext cx="374183" cy="1296144"/>
              <a:chOff x="2238932" y="2907890"/>
              <a:chExt cx="374183" cy="1296144"/>
            </a:xfrm>
          </p:grpSpPr>
          <p:cxnSp>
            <p:nvCxnSpPr>
              <p:cNvPr id="44" name="直線矢印コネクタ 43">
                <a:extLst>
                  <a:ext uri="{FF2B5EF4-FFF2-40B4-BE49-F238E27FC236}">
                    <a16:creationId xmlns:a16="http://schemas.microsoft.com/office/drawing/2014/main" id="{D8757499-0EE3-4298-910B-3DE85000B6B6}"/>
                  </a:ext>
                </a:extLst>
              </p:cNvPr>
              <p:cNvCxnSpPr/>
              <p:nvPr/>
            </p:nvCxnSpPr>
            <p:spPr bwMode="auto">
              <a:xfrm flipV="1">
                <a:off x="2613115" y="2907890"/>
                <a:ext cx="0" cy="129614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45" name="Picture 4" descr="\begin{align*}&#10;\Delta_0&#10;\end{align*}">
                <a:extLst>
                  <a:ext uri="{FF2B5EF4-FFF2-40B4-BE49-F238E27FC236}">
                    <a16:creationId xmlns:a16="http://schemas.microsoft.com/office/drawing/2014/main" id="{6243F443-7F3E-435F-AF41-EDABCB8D27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8932" y="3434108"/>
                <a:ext cx="320492" cy="2437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0F4AD19C-6E96-4960-97D4-4B19CE1B3C4F}"/>
                </a:ext>
              </a:extLst>
            </p:cNvPr>
            <p:cNvGrpSpPr/>
            <p:nvPr/>
          </p:nvGrpSpPr>
          <p:grpSpPr>
            <a:xfrm>
              <a:off x="3407718" y="5260375"/>
              <a:ext cx="1285153" cy="319340"/>
              <a:chOff x="3436971" y="4857298"/>
              <a:chExt cx="1285153" cy="319340"/>
            </a:xfrm>
          </p:grpSpPr>
          <p:cxnSp>
            <p:nvCxnSpPr>
              <p:cNvPr id="42" name="直線矢印コネクタ 41">
                <a:extLst>
                  <a:ext uri="{FF2B5EF4-FFF2-40B4-BE49-F238E27FC236}">
                    <a16:creationId xmlns:a16="http://schemas.microsoft.com/office/drawing/2014/main" id="{D2F1A768-4C29-48A7-9C78-8030ED358F49}"/>
                  </a:ext>
                </a:extLst>
              </p:cNvPr>
              <p:cNvCxnSpPr/>
              <p:nvPr/>
            </p:nvCxnSpPr>
            <p:spPr bwMode="auto">
              <a:xfrm>
                <a:off x="3436971" y="4857298"/>
                <a:ext cx="1285153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43" name="Picture 6" descr="\begin{align*}&#10;\varphi/M&#10;\end{align*}">
                <a:extLst>
                  <a:ext uri="{FF2B5EF4-FFF2-40B4-BE49-F238E27FC236}">
                    <a16:creationId xmlns:a16="http://schemas.microsoft.com/office/drawing/2014/main" id="{D20AC8D8-E81F-42B0-801E-FAADF055EA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9102" y="4896208"/>
                <a:ext cx="580892" cy="2804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4337" name="Text Box 4"/>
          <p:cNvSpPr txBox="1">
            <a:spLocks noChangeArrowheads="1"/>
          </p:cNvSpPr>
          <p:nvPr/>
        </p:nvSpPr>
        <p:spPr bwMode="auto">
          <a:xfrm>
            <a:off x="507797" y="6673"/>
            <a:ext cx="6361292" cy="41395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marL="457200" marR="0" lvl="0" indent="-32400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en-US" altLang="ja-JP" sz="2000" b="1" i="0" u="heavy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Calibri" pitchFamily="34" charset="0"/>
                <a:ea typeface="ＭＳ Ｐゴシック"/>
                <a:cs typeface="+mn-cs"/>
              </a:rPr>
              <a:t>D-term Triggered Dynamical Supersymmetry Breaking</a:t>
            </a:r>
          </a:p>
        </p:txBody>
      </p:sp>
      <p:sp>
        <p:nvSpPr>
          <p:cNvPr id="14340" name="スライド番号プレースホルダー 7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45D511-62B9-405D-A9BA-A51939B9C49E}" type="slidenum">
              <a:rPr kumimoji="1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4351" name="テキスト ボックス 8"/>
          <p:cNvSpPr txBox="1">
            <a:spLocks noChangeArrowheads="1"/>
          </p:cNvSpPr>
          <p:nvPr/>
        </p:nvSpPr>
        <p:spPr bwMode="auto">
          <a:xfrm>
            <a:off x="4210838" y="572807"/>
            <a:ext cx="4684723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marL="3429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+mn-cs"/>
              </a:rPr>
              <a:t>IJMPA 27 (2012) 1250159, arXiv:1109.2276</a:t>
            </a:r>
          </a:p>
          <a:p>
            <a:pPr marL="3429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+mn-cs"/>
              </a:rPr>
              <a:t>PRD 88 (2013) 025012, arXiv:1301.7548</a:t>
            </a:r>
          </a:p>
        </p:txBody>
      </p:sp>
      <p:sp>
        <p:nvSpPr>
          <p:cNvPr id="5" name="テキスト ボックス 4"/>
          <p:cNvSpPr txBox="1"/>
          <p:nvPr/>
        </p:nvSpPr>
        <p:spPr bwMode="auto">
          <a:xfrm>
            <a:off x="3313884" y="537835"/>
            <a:ext cx="1040670" cy="381771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Calibri" pitchFamily="34" charset="0"/>
                <a:ea typeface="ＭＳ Ｐゴシック"/>
                <a:cs typeface="+mn-cs"/>
              </a:rPr>
              <a:t>based on</a:t>
            </a:r>
            <a:endParaRPr kumimoji="1" lang="ja-JP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8000"/>
                </a:solidFill>
              </a:uFill>
              <a:latin typeface="Calibri" pitchFamily="34" charset="0"/>
              <a:ea typeface="ＭＳ Ｐゴシック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991333" y="1690176"/>
            <a:ext cx="3032011" cy="1215717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b="1" kern="0" dirty="0">
                <a:solidFill>
                  <a:prstClr val="black"/>
                </a:solidFill>
                <a:latin typeface="Chalkduster"/>
                <a:ea typeface="ＭＳ Ｐゴシック" charset="0"/>
                <a:cs typeface="Chalkduster"/>
              </a:rPr>
              <a:t>We have accomplished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halkduster"/>
              <a:ea typeface="ＭＳ Ｐゴシック" charset="0"/>
              <a:cs typeface="Chalkduster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5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duster"/>
              <a:ea typeface="ＭＳ Ｐゴシック" charset="0"/>
              <a:cs typeface="Chalkduster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duster"/>
                <a:ea typeface="ＭＳ Ｐゴシック" charset="0"/>
                <a:cs typeface="Chalkduster"/>
              </a:rPr>
              <a:t>D-term DSB (DDSB)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duster"/>
              <a:ea typeface="ＭＳ Ｐゴシック" charset="0"/>
              <a:cs typeface="Chalkduster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duster"/>
                <a:ea typeface="ＭＳ Ｐゴシック" charset="0"/>
                <a:cs typeface="Chalkduster"/>
              </a:rPr>
              <a:t>in a self-consistent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duster"/>
              <a:ea typeface="ＭＳ Ｐゴシック" charset="0"/>
              <a:cs typeface="Chalkduster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duster"/>
                <a:ea typeface="ＭＳ Ｐゴシック" charset="0"/>
                <a:cs typeface="Chalkduster"/>
              </a:rPr>
              <a:t>Hartree-Fock approximation</a:t>
            </a:r>
            <a:endParaRPr kumimoji="0" lang="ja-JP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duster"/>
              <a:ea typeface="ＭＳ Ｐゴシック" charset="0"/>
              <a:cs typeface="Chalkduster"/>
            </a:endParaRPr>
          </a:p>
        </p:txBody>
      </p:sp>
      <p:sp>
        <p:nvSpPr>
          <p:cNvPr id="4" name="テキスト ボックス 3"/>
          <p:cNvSpPr txBox="1"/>
          <p:nvPr/>
        </p:nvSpPr>
        <p:spPr bwMode="auto">
          <a:xfrm>
            <a:off x="4849411" y="278632"/>
            <a:ext cx="3584058" cy="381771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with N. </a:t>
            </a:r>
            <a:r>
              <a:rPr kumimoji="1" lang="en-US" altLang="ja-JP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Maru</a:t>
            </a: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t> (Osaka City University)</a:t>
            </a:r>
            <a:endParaRPr kumimoji="1" lang="ja-JP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8000"/>
                </a:solidFill>
              </a:uFill>
              <a:latin typeface="Calibri" panose="020F0502020204030204" pitchFamily="34" charset="0"/>
              <a:ea typeface="ＭＳ Ｐゴシック"/>
              <a:cs typeface="+mn-cs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20516" y="1049983"/>
            <a:ext cx="6449458" cy="686470"/>
            <a:chOff x="129176" y="1856242"/>
            <a:chExt cx="6449458" cy="686470"/>
          </a:xfrm>
        </p:grpSpPr>
        <p:sp>
          <p:nvSpPr>
            <p:cNvPr id="7" name="テキスト ボックス 6"/>
            <p:cNvSpPr txBox="1"/>
            <p:nvPr/>
          </p:nvSpPr>
          <p:spPr bwMode="auto">
            <a:xfrm>
              <a:off x="129176" y="1856242"/>
              <a:ext cx="6449458" cy="68647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rtlCol="0">
              <a:spAutoFit/>
            </a:bodyPr>
            <a:lstStyle/>
            <a:p>
              <a:pPr marL="342900" marR="0" lvl="0" indent="-180000" algn="l" defTabSz="914400" rtl="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</a:rPr>
                <a:t>most desirable to break              SUSY dynamically (DSB) </a:t>
              </a:r>
            </a:p>
            <a:p>
              <a:pPr marL="342900" marR="0" lvl="0" indent="-180000" algn="l" defTabSz="914400" rtl="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ja-JP" dirty="0">
                  <a:solidFill>
                    <a:srgbClr val="000000"/>
                  </a:solidFill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</a:rPr>
                <a:t>two auxiliary fields F &amp; D are the parameters of supersymmetry.</a:t>
              </a:r>
              <a:endPara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Calibri" pitchFamily="34" charset="0"/>
                <a:ea typeface="ＭＳ Ｐゴシック" pitchFamily="50" charset="-128"/>
              </a:endParaRPr>
            </a:p>
          </p:txBody>
        </p:sp>
        <p:pic>
          <p:nvPicPr>
            <p:cNvPr id="8" name="図 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6252" y="1929070"/>
              <a:ext cx="615836" cy="219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テキスト ボックス 17"/>
          <p:cNvSpPr txBox="1"/>
          <p:nvPr/>
        </p:nvSpPr>
        <p:spPr bwMode="auto">
          <a:xfrm>
            <a:off x="194368" y="3407883"/>
            <a:ext cx="4935005" cy="381771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 marL="342900" marR="0" lvl="0" indent="-1800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Calibri" pitchFamily="34" charset="0"/>
                <a:ea typeface="ＭＳ Ｐゴシック" pitchFamily="50" charset="-128"/>
                <a:cs typeface="+mn-cs"/>
              </a:rPr>
              <a:t>the vac. is </a:t>
            </a: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Calibri" pitchFamily="34" charset="0"/>
                <a:ea typeface="ＭＳ Ｐゴシック" pitchFamily="50" charset="-128"/>
                <a:cs typeface="+mn-cs"/>
              </a:rPr>
              <a:t>metastable</a:t>
            </a: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Calibri" pitchFamily="34" charset="0"/>
                <a:ea typeface="ＭＳ Ｐゴシック" pitchFamily="50" charset="-128"/>
                <a:cs typeface="+mn-cs"/>
              </a:rPr>
              <a:t>, can be made long lived  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B3A5A5D-E5EA-4D88-8015-0227339A26EB}"/>
              </a:ext>
            </a:extLst>
          </p:cNvPr>
          <p:cNvGrpSpPr/>
          <p:nvPr/>
        </p:nvGrpSpPr>
        <p:grpSpPr>
          <a:xfrm>
            <a:off x="219152" y="2825789"/>
            <a:ext cx="7335663" cy="686470"/>
            <a:chOff x="116656" y="3116347"/>
            <a:chExt cx="7335663" cy="686470"/>
          </a:xfrm>
        </p:grpSpPr>
        <p:sp>
          <p:nvSpPr>
            <p:cNvPr id="17" name="テキスト ボックス 16"/>
            <p:cNvSpPr txBox="1"/>
            <p:nvPr/>
          </p:nvSpPr>
          <p:spPr bwMode="auto">
            <a:xfrm>
              <a:off x="116656" y="3116347"/>
              <a:ext cx="7335663" cy="68647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rtlCol="0">
              <a:spAutoFit/>
            </a:bodyPr>
            <a:lstStyle/>
            <a:p>
              <a:pPr marL="342900" marR="0" lvl="0" indent="-180000" algn="l" defTabSz="914400" rtl="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based on </a:t>
              </a: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the </a:t>
              </a:r>
              <a:r>
                <a:rPr kumimoji="1" lang="en-US" altLang="ja-JP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nonrenormalizable</a:t>
              </a: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 D-</a:t>
              </a:r>
              <a:r>
                <a:rPr kumimoji="1" lang="en-US" altLang="ja-JP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gaugino</a:t>
              </a: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-matter fermion  term</a:t>
              </a: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	             </a:t>
              </a:r>
            </a:p>
            <a:p>
              <a:pPr marL="162900" marR="0" lvl="0" indent="0" algn="l" defTabSz="914400" rtl="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   which is present in </a:t>
              </a: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generic</a:t>
              </a: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>
                    <a:solidFill>
                      <a:srgbClr val="008000"/>
                    </a:solidFill>
                  </a:uFill>
                  <a:latin typeface="Calibri" pitchFamily="34" charset="0"/>
                  <a:ea typeface="ＭＳ Ｐゴシック" pitchFamily="50" charset="-128"/>
                  <a:cs typeface="+mn-cs"/>
                </a:rPr>
                <a:t>                SUSY (effective) U(N) gauge action</a:t>
              </a:r>
            </a:p>
          </p:txBody>
        </p:sp>
        <p:pic>
          <p:nvPicPr>
            <p:cNvPr id="9" name="図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117" y="3486266"/>
              <a:ext cx="655063" cy="233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\begin{align*}&#10; \textcolor[rgb]{0.2,0.2,1}{ D \psi \lambda}&#10;\end{align*}">
              <a:extLst>
                <a:ext uri="{FF2B5EF4-FFF2-40B4-BE49-F238E27FC236}">
                  <a16:creationId xmlns:a16="http://schemas.microsoft.com/office/drawing/2014/main" id="{2EE74504-C9CB-457F-836B-620BE8C80A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2459" y="3228896"/>
              <a:ext cx="474557" cy="209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3B360C1-FC2D-4CC2-9067-AD6E18F7A4FD}"/>
              </a:ext>
            </a:extLst>
          </p:cNvPr>
          <p:cNvSpPr txBox="1"/>
          <p:nvPr/>
        </p:nvSpPr>
        <p:spPr>
          <a:xfrm>
            <a:off x="3286488" y="4045644"/>
            <a:ext cx="17812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compare this with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the NJL </a:t>
            </a:r>
            <a:r>
              <a:rPr kumimoji="1" lang="en-US" altLang="ja-JP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ptl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.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3240EEE-FB59-4653-AF17-1B172B097459}"/>
              </a:ext>
            </a:extLst>
          </p:cNvPr>
          <p:cNvGrpSpPr/>
          <p:nvPr/>
        </p:nvGrpSpPr>
        <p:grpSpPr>
          <a:xfrm>
            <a:off x="356761" y="4858528"/>
            <a:ext cx="7839095" cy="729430"/>
            <a:chOff x="351993" y="5991569"/>
            <a:chExt cx="7839095" cy="729430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689FE51-BC92-4077-958F-81A3B3B86E65}"/>
                </a:ext>
              </a:extLst>
            </p:cNvPr>
            <p:cNvSpPr txBox="1"/>
            <p:nvPr/>
          </p:nvSpPr>
          <p:spPr>
            <a:xfrm>
              <a:off x="351993" y="5991569"/>
              <a:ext cx="7839095" cy="72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base" latinLnBrk="0" hangingPunct="1">
                <a:spcBef>
                  <a:spcPct val="3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Osaka" pitchFamily="50" charset="-128"/>
                  <a:cs typeface="+mn-cs"/>
                </a:rPr>
                <a:t>                           determined as the point of intersection of the two real curves</a:t>
              </a:r>
            </a:p>
            <a:p>
              <a:pPr marR="0" lvl="0" algn="l" defTabSz="914400" rtl="0" eaLnBrk="1" fontAlgn="base" latinLnBrk="0" hangingPunct="1">
                <a:spcBef>
                  <a:spcPct val="3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1" lang="en-US" altLang="ja-JP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Osaka" pitchFamily="50" charset="-128"/>
                  <a:cs typeface="+mn-cs"/>
                </a:rPr>
                <a:t>    in the                        plane. Schematically, </a:t>
              </a:r>
              <a:endPara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Osaka" pitchFamily="50" charset="-128"/>
                <a:cs typeface="+mn-cs"/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22700349-E0A1-4526-9139-B5F08A2586AB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173" y="6056305"/>
              <a:ext cx="1454731" cy="252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0F0122FA-E6BB-425B-9711-E5D550C9EE9F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2842" y="6439801"/>
              <a:ext cx="1177638" cy="252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rgbClr r="0" g="0" b="0">
                      <a:alpha val="0"/>
                    </a:scrgbClr>
                  </a:solidFill>
                </a14:hiddenFill>
              </a:ext>
            </a:extLst>
          </p:spPr>
        </p:pic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89443F3-DD75-4DF6-A646-B34628D437DF}"/>
              </a:ext>
            </a:extLst>
          </p:cNvPr>
          <p:cNvSpPr txBox="1"/>
          <p:nvPr/>
        </p:nvSpPr>
        <p:spPr>
          <a:xfrm>
            <a:off x="6356280" y="5908022"/>
            <a:ext cx="2237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Osaka" pitchFamily="50" charset="-128"/>
                <a:cs typeface="+mn-cs"/>
              </a:rPr>
              <a:t>DSB HAS BEEN REALIZED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Osaka" pitchFamily="50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CE8731-508B-462F-813A-A633819C221B}"/>
              </a:ext>
            </a:extLst>
          </p:cNvPr>
          <p:cNvSpPr txBox="1"/>
          <p:nvPr/>
        </p:nvSpPr>
        <p:spPr bwMode="auto">
          <a:xfrm>
            <a:off x="20641" y="21300"/>
            <a:ext cx="518091" cy="606961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ja-JP" sz="3200" b="1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Calibri" pitchFamily="34" charset="0"/>
                <a:ea typeface="+mj-ea"/>
              </a:rPr>
              <a:t>2)</a:t>
            </a:r>
            <a:endParaRPr kumimoji="1" lang="ja-JP" altLang="en-US" sz="3200" b="1" dirty="0">
              <a:solidFill>
                <a:srgbClr val="008000"/>
              </a:solidFill>
              <a:uFill>
                <a:solidFill>
                  <a:srgbClr val="008000"/>
                </a:solidFill>
              </a:uFill>
              <a:latin typeface="Calibri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4485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B84AC60-557A-466A-AAAB-576B74AF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9ACF4-B024-4FB6-A7DC-529BFD9552E5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E4AD91-1D96-423C-8856-E36C8CE7E14F}"/>
              </a:ext>
            </a:extLst>
          </p:cNvPr>
          <p:cNvSpPr txBox="1"/>
          <p:nvPr/>
        </p:nvSpPr>
        <p:spPr>
          <a:xfrm>
            <a:off x="379481" y="73158"/>
            <a:ext cx="8790578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kumimoji="1" lang="en-US" altLang="ja-JP" sz="20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Large SUSY breaking from 10d </a:t>
            </a:r>
            <a:r>
              <a:rPr kumimoji="1" lang="en-US" altLang="ja-JP" sz="2000" b="1" u="heavy" dirty="0" err="1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nonsupersymmetric</a:t>
            </a:r>
            <a:r>
              <a:rPr kumimoji="1" lang="en-US" altLang="ja-JP" sz="2000" b="1" u="heavy" dirty="0"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 heterotic string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A1B1093-2F2E-4D9D-BC8C-BDC83F6BD83F}"/>
              </a:ext>
            </a:extLst>
          </p:cNvPr>
          <p:cNvSpPr txBox="1"/>
          <p:nvPr/>
        </p:nvSpPr>
        <p:spPr bwMode="auto">
          <a:xfrm>
            <a:off x="181214" y="620688"/>
            <a:ext cx="8505585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superstring is a UV finite quantum mechanics (rather than QFT) living in 10d.</a:t>
            </a: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unique 10d tachyon free </a:t>
            </a:r>
            <a:r>
              <a:rPr kumimoji="1" lang="en-US" altLang="ja-JP" sz="20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nonsupersymmetric</a:t>
            </a:r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string.</a:t>
            </a: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how to compactify down to 4dim, giving a very small cosmological constant</a:t>
            </a: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formula for one-loop vac energy upon circle compactification</a:t>
            </a: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endParaRPr lang="en-US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342900" indent="-252000" algn="l" eaLnBrk="1" hangingPunct="1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we have recently, found a case with                  and </a:t>
            </a:r>
            <a:r>
              <a:rPr lang="en-US" altLang="ja-JP" sz="20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enhanced gauge symmetry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in </a:t>
            </a:r>
            <a:r>
              <a:rPr lang="en-US" altLang="ja-JP" sz="20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the two parameter extension 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of the problem (</a:t>
            </a:r>
            <a:r>
              <a:rPr lang="en-US" altLang="ja-JP" sz="2000" dirty="0">
                <a:solidFill>
                  <a:srgbClr val="008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yesterday’s seminar</a:t>
            </a:r>
            <a:r>
              <a:rPr lang="en-US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endParaRPr kumimoji="1" lang="ja-JP" alt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B5059E-2F58-44FD-861F-73E813FA60A3}"/>
              </a:ext>
            </a:extLst>
          </p:cNvPr>
          <p:cNvSpPr txBox="1"/>
          <p:nvPr/>
        </p:nvSpPr>
        <p:spPr>
          <a:xfrm>
            <a:off x="3763800" y="4740886"/>
            <a:ext cx="452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solidFill>
                  <a:srgbClr val="008000"/>
                </a:solidFill>
              </a:rPr>
              <a:t>H.Itoyama</a:t>
            </a:r>
            <a:r>
              <a:rPr kumimoji="1" lang="en-US" altLang="ja-JP" dirty="0">
                <a:solidFill>
                  <a:srgbClr val="008000"/>
                </a:solidFill>
              </a:rPr>
              <a:t>, </a:t>
            </a:r>
            <a:r>
              <a:rPr kumimoji="1" lang="en-US" altLang="ja-JP" dirty="0" err="1">
                <a:solidFill>
                  <a:srgbClr val="008000"/>
                </a:solidFill>
              </a:rPr>
              <a:t>T.R.Taylor</a:t>
            </a:r>
            <a:r>
              <a:rPr kumimoji="1" lang="en-US" altLang="ja-JP" dirty="0">
                <a:solidFill>
                  <a:srgbClr val="008000"/>
                </a:solidFill>
              </a:rPr>
              <a:t>, </a:t>
            </a:r>
            <a:r>
              <a:rPr lang="en-US" altLang="ja-JP" dirty="0">
                <a:solidFill>
                  <a:srgbClr val="008000"/>
                </a:solidFill>
              </a:rPr>
              <a:t>Phys. Lett. B186 (1987)</a:t>
            </a:r>
            <a:endParaRPr kumimoji="1" lang="en-US" altLang="ja-JP" dirty="0">
              <a:solidFill>
                <a:srgbClr val="008000"/>
              </a:solidFill>
            </a:endParaRPr>
          </a:p>
        </p:txBody>
      </p:sp>
      <p:pic>
        <p:nvPicPr>
          <p:cNvPr id="2054" name="Picture 6" descr="\begin{align*}&#10; \textcolor[rgb]{0.2,0.2,1}{n_F^0=n_B^0}&#10;\end{align*}">
            <a:extLst>
              <a:ext uri="{FF2B5EF4-FFF2-40B4-BE49-F238E27FC236}">
                <a16:creationId xmlns:a16="http://schemas.microsoft.com/office/drawing/2014/main" id="{F84ABAF7-222E-4AAD-A48C-EA49CC284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220" y="5335116"/>
            <a:ext cx="1044936" cy="31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7924F6A-9DD9-4114-AE46-38736D445265}"/>
              </a:ext>
            </a:extLst>
          </p:cNvPr>
          <p:cNvSpPr txBox="1"/>
          <p:nvPr/>
        </p:nvSpPr>
        <p:spPr bwMode="auto">
          <a:xfrm>
            <a:off x="19038" y="21300"/>
            <a:ext cx="521297" cy="606961"/>
          </a:xfrm>
          <a:prstGeom prst="rect">
            <a:avLst/>
          </a:prstGeom>
          <a:noFill/>
          <a:ln>
            <a:noFill/>
          </a:ln>
          <a:extLst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ja-JP" sz="3200" b="1" dirty="0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Calibri" pitchFamily="34" charset="0"/>
                <a:ea typeface="+mj-ea"/>
              </a:rPr>
              <a:t>3)</a:t>
            </a:r>
            <a:endParaRPr kumimoji="1" lang="ja-JP" altLang="en-US" sz="3200" b="1" dirty="0">
              <a:solidFill>
                <a:srgbClr val="008000"/>
              </a:solidFill>
              <a:uFill>
                <a:solidFill>
                  <a:srgbClr val="008000"/>
                </a:solidFill>
              </a:uFill>
              <a:latin typeface="Calibri" pitchFamily="34" charset="0"/>
              <a:ea typeface="+mj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DC7FD5D-B145-49D5-AD91-527CF37C13C5}"/>
              </a:ext>
            </a:extLst>
          </p:cNvPr>
          <p:cNvSpPr txBox="1"/>
          <p:nvPr/>
        </p:nvSpPr>
        <p:spPr>
          <a:xfrm>
            <a:off x="2987824" y="6177660"/>
            <a:ext cx="1924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8000"/>
                </a:solidFill>
              </a:rPr>
              <a:t>H.I.-</a:t>
            </a:r>
            <a:r>
              <a:rPr kumimoji="1" lang="en-US" altLang="ja-JP" sz="2000" dirty="0" err="1">
                <a:solidFill>
                  <a:srgbClr val="008000"/>
                </a:solidFill>
              </a:rPr>
              <a:t>S.Nakajima</a:t>
            </a:r>
            <a:endParaRPr kumimoji="1" lang="en-US" altLang="ja-JP" sz="2000" dirty="0">
              <a:solidFill>
                <a:srgbClr val="008000"/>
              </a:solidFill>
            </a:endParaRPr>
          </a:p>
        </p:txBody>
      </p:sp>
      <p:pic>
        <p:nvPicPr>
          <p:cNvPr id="13" name="Picture 4" descr="\begin{align*}&#10;  \textcolor[rgb]{0.2,0.2,1}{\mathcal{V}_D \simeq (n_F^0-n_B^0) a^D \xi + \mathcal{O} (e^{-\tilde{a}^2})}&#10;\end{align*}">
            <a:extLst>
              <a:ext uri="{FF2B5EF4-FFF2-40B4-BE49-F238E27FC236}">
                <a16:creationId xmlns:a16="http://schemas.microsoft.com/office/drawing/2014/main" id="{55C06C3E-159E-482C-8F12-2F11BA81D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739" y="3616449"/>
            <a:ext cx="4265744" cy="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79861DA-5DE2-4959-920A-AF0C810DFD15}"/>
              </a:ext>
            </a:extLst>
          </p:cNvPr>
          <p:cNvGrpSpPr/>
          <p:nvPr/>
        </p:nvGrpSpPr>
        <p:grpSpPr>
          <a:xfrm>
            <a:off x="-5449" y="4177655"/>
            <a:ext cx="9189054" cy="461665"/>
            <a:chOff x="-5449" y="5797370"/>
            <a:chExt cx="9189054" cy="461665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2105CC3-B2FB-48F3-9F96-F88E5D45E726}"/>
                </a:ext>
              </a:extLst>
            </p:cNvPr>
            <p:cNvSpPr txBox="1"/>
            <p:nvPr/>
          </p:nvSpPr>
          <p:spPr>
            <a:xfrm>
              <a:off x="-5449" y="5797370"/>
              <a:ext cx="91890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(                                                                      : # of massless fermions, bosons)</a:t>
              </a:r>
              <a:endParaRPr kumimoji="1" lang="ja-JP" altLang="en-US" sz="2400" dirty="0"/>
            </a:p>
          </p:txBody>
        </p:sp>
        <p:pic>
          <p:nvPicPr>
            <p:cNvPr id="19" name="Picture 4" descr="\begin{align*}&#10;  a = \sqrt{\alpha'}/R,~ \tilde{a} = 1/a,~ \xi &gt;0,~ n_F^0, n_B^0&#10;\end{align*}">
              <a:extLst>
                <a:ext uri="{FF2B5EF4-FFF2-40B4-BE49-F238E27FC236}">
                  <a16:creationId xmlns:a16="http://schemas.microsoft.com/office/drawing/2014/main" id="{53238502-63DA-4224-9F14-D64113B6F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863" y="5845438"/>
              <a:ext cx="4692318" cy="360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06800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8A87FBA-52C5-4325-BAA0-4EA491277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9ACF4-B024-4FB6-A7DC-529BFD9552E5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4EA82F-03EB-4387-AB4B-27A9028A8C3A}"/>
              </a:ext>
            </a:extLst>
          </p:cNvPr>
          <p:cNvSpPr/>
          <p:nvPr/>
        </p:nvSpPr>
        <p:spPr>
          <a:xfrm>
            <a:off x="3819" y="32395"/>
            <a:ext cx="76645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prstClr val="black"/>
              </a:buClr>
              <a:buFont typeface="Wingdings" panose="05000000000000000000" pitchFamily="2" charset="2"/>
              <a:buChar char="l"/>
            </a:pPr>
            <a:r>
              <a:rPr lang="en-US" altLang="ja-JP" sz="2800" b="1" u="heavy" dirty="0">
                <a:solidFill>
                  <a:prstClr val="black"/>
                </a:solidFill>
                <a:uFill>
                  <a:solidFill>
                    <a:srgbClr val="00800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</a:rPr>
              <a:t>Current puzzles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11CB8C-0713-43BA-87B0-5477E2A474DC}"/>
              </a:ext>
            </a:extLst>
          </p:cNvPr>
          <p:cNvSpPr txBox="1"/>
          <p:nvPr/>
        </p:nvSpPr>
        <p:spPr bwMode="auto">
          <a:xfrm>
            <a:off x="261641" y="658779"/>
            <a:ext cx="7694735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2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Neutrino masses, large mixing angles, CP violation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25D6718-E406-4868-AEBD-63FB1FF3019B}"/>
              </a:ext>
            </a:extLst>
          </p:cNvPr>
          <p:cNvSpPr txBox="1"/>
          <p:nvPr/>
        </p:nvSpPr>
        <p:spPr bwMode="auto">
          <a:xfrm>
            <a:off x="261641" y="2120503"/>
            <a:ext cx="5793574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2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Any mean field other than the Higgs?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B0508FC-253B-4C76-8E09-2EBE9AD1BBBC}"/>
              </a:ext>
            </a:extLst>
          </p:cNvPr>
          <p:cNvSpPr txBox="1"/>
          <p:nvPr/>
        </p:nvSpPr>
        <p:spPr bwMode="auto">
          <a:xfrm>
            <a:off x="261641" y="1393709"/>
            <a:ext cx="6859570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2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Is dark matter from a particle physics origin?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2BD1957-5862-46E3-9E3B-FE88D628A125}"/>
              </a:ext>
            </a:extLst>
          </p:cNvPr>
          <p:cNvSpPr txBox="1"/>
          <p:nvPr/>
        </p:nvSpPr>
        <p:spPr bwMode="auto">
          <a:xfrm>
            <a:off x="261641" y="2854224"/>
            <a:ext cx="4951997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2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Why is the top quark so heavy?</a:t>
            </a:r>
            <a:endParaRPr kumimoji="1"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F6D4F76-9746-459B-9F03-B99DA42099DF}"/>
              </a:ext>
            </a:extLst>
          </p:cNvPr>
          <p:cNvSpPr txBox="1"/>
          <p:nvPr/>
        </p:nvSpPr>
        <p:spPr bwMode="auto">
          <a:xfrm>
            <a:off x="261641" y="3590456"/>
            <a:ext cx="6359433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2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Is dark energy from a microscopic origin?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7ADF190-1752-465E-B542-1A75149CB6DC}"/>
              </a:ext>
            </a:extLst>
          </p:cNvPr>
          <p:cNvSpPr txBox="1"/>
          <p:nvPr/>
        </p:nvSpPr>
        <p:spPr bwMode="auto">
          <a:xfrm>
            <a:off x="261641" y="4317487"/>
            <a:ext cx="4499950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252000" algn="l" eaLnBrk="1" hangingPunct="1">
              <a:lnSpc>
                <a:spcPct val="2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sz="2400" dirty="0">
                <a:solidFill>
                  <a:srgbClr val="0000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Is broken SUSY successful?</a:t>
            </a:r>
            <a:endParaRPr kumimoji="1" lang="en-US" altLang="ja-JP" sz="2400" dirty="0">
              <a:solidFill>
                <a:srgbClr val="0000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917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white}[1]{\textcolor{white}{#1}}&#10;\newcommand{\orange}[1]{\textcolor{orange}{#1}}&#10;\definecolor{orange}{rgb}{1.0, 0.49, 0.0}&#10;\newcommand{\scr}{\scriptstyle}&#10;\newcommand{\qq}{\qquad}&#10;\newcommand{\im}{\mathrm{i}}&#10;\newcommand{\ex}{\mathrm{e}}&#10;\newcommand{\de}{\mathrm{d}}&#10;\begin{document}&#10;\begin{align*}&#10;&#10;\end{align*}&#10;\end{document}&#10;"/>
  <p:tag name="TEX2PS" val="platex $(base).tex; dvips -D $(res) -E -o $(base).ps $(base).dvi"/>
  <p:tag name="TEX2PSBATCH" val="latex --interaction=nonstopmode $(base).tex; dvips -D $(res) -E -o $(base).ps $(base).dvi"/>
  <p:tag name="DEFAULTWIDTH" val="324"/>
  <p:tag name="DEFAULTHEIGHT" val="370"/>
  <p:tag name="DEFAULTMAGNIFICATION" val="2"/>
  <p:tag name="DEFAULTFONTSIZE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[a4j,20pt]{foils}&#10;%\documentclass{slides}\pagestyle{empty}&#10;\usepackage[dvips]{graphicx}&#10;\RequirePackage[dvips,usenames]{color}&#10;%\usepackage{pdproc}&#10;&#10;\usepackage{amsmath,amsbsy,amssymb,latexsym}&#10;&#10;  %--------------------START OF DATA FILE----------------------------------&#10;  \makeatletter &#10;  \def\@cite#1{[#1]} &#10;  \makeatother    &#10;  \textwidth 16cm&#10;  \textheight 23cm&#10;  \pagestyle{empty}&#10;  \topmargin -0.25truein&#10;%  \oddsidemargin 0.30truein&#10;%  \evensidemargin 0.30truein&#10;  \oddsidemargin 0.0truein&#10;  \evensidemargin 0.0truein&#10;  \parindent=1.5pc&#10;  \baselineskip=15pt&#10;  &#10;%%%%%%%%%%%%%%%%%%%%%%%%%%%%%%%&#10;&#10;\newcommand{\beq}{\begin{equation}}&#10;\newcommand{\eeq}{\end{equation}}&#10;\newcommand{\beqa}{\begin{eqnarray}}&#10;\newcommand{\eeqa}{\end{eqnarray}}&#10;\newcommand{\bR}{{\mathbb R}}&#10;\newcommand{\bRP}{{\mathbb{RP}}}&#10;\newcommand{\bZ}{{\mathbb Z}}&#10;\newcommand{\bE}{{\mathbb E}}&#10;\newcommand{\w}{\wedge}&#10;\newcommand{\vol}{{\rm vol}}&#10;\newcommand{\CC}{{\mathcal C}}&#10;\newcommand{\CP}{{\mathcal P}}&#10;\newcommand{\CO}{{\mathcal O}}&#10;&#10;\newcommand{\Xis}{\Xi\hspace{-2.5mm}/}&#10;\newcommand{\xis}{\xi\hspace{-2.2mm}/}&#10;\newcommand\fP{\mathfrak P}&#10;\newcommand\fR{\mathfrak R}&#10;&#10;&#10;\newcommand\ad{{\rm ad}}&#10;&#10;&#10;\newcommand\partials{\partial\!\!\!/}&#10;&#10;\newcommand\HA{\mathbb{H\!\!A}}&#10;\newcommand\HR{\mathbb{H\!\!R}}&#10;&#10;\newcommand\imag{{\rm Im}}&#10;\newcommand\real{{\rm Re}}&#10;&#10;\newcommand\intd{{\int\!d}{}}&#10;&#10;\newcommand\langled{\langle\!\langle}&#10;\newcommand\rangled{\rangle\!\rangle}&#10;\def\fnote#1#2{\begingroup\def\thefootnote{#1}\footnote{#2}\addtocounter&#10;{footnote}{-1}\endgroup}&#10;&#10;\newcommand\CL{{\mathcal L}}&#10;\newcommand\CW{{\mathcal W}}&#10;\newcommand\CF{{\mathcal F}}&#10;\newcommand\CD{{\mathcal D}}&#10;\newcommand\fD{{\mathfrak D}}&#10;\newcommand\fF{{\mathfrak F}}&#10;\newcommand\ff{{\mathfrak f}}&#10;\newcommand\CN{{\mathcal N}}&#10;\newcommand\I{{\mathbb I}}&#10;\newcommand\CV{{\mathcal V}}&#10;\newcommand\CG{{\mathcal G}}&#10;\definecolor{darkgreen}{rgb}{0,0.392157,0}&#10;\definecolor{purple}{rgb}{0.541176,0.168627,0.886275}&#10;\definecolor{blue}{rgb}{0,0,1}&#10;\definecolor{darkblue}{rgb}{0,0,0.545098}&#10;\definecolor{fireblick}{rgb}{0.698039,0.133333,0.133333}&#10;\definecolor{TitleLineColor}{cmyk}{0,0.40,0,0}&#10;\newcommand{\Red}[1]{{\color{fireblick}#1}}&#10;\newcommand{\Green}[1]{{\color{green}#1}}&#10;\newcommand{\Blue}[1]{{\color{darkblue}#1}}&#10;\newcommand{\Cyan}[1]{{\color{cyan}#1}}&#10;\newcommand{\Magenta}[1]{{\color{magenta}#1}}&#10;%\newcommand{\Black}[1]{{\color{black}#1}}&#10;\newcommand{\DGreen}[1]{{\color{darkgreen}#1}}&#10;&#10;\def\LLangle{\left&lt; \hspace{-2.5mm} \left&lt;}&#10;\def\RRangle{\right&gt; \hspace{-2.5mm} \right&gt;}&#10;\def\Llangle{\left&lt; \hspace{-1.4mm} \left&lt;}&#10;\def\Rrangle{\right&gt; \hspace{-1.4mm} \right&gt;}&#10;\def\llangle{\left&lt; \hspace{-1mm} \left&lt;}&#10;\def\rrangle{\right&gt; \hspace{-1mm} \right&gt;}&#10;&#10;\def\tr{\mathop{\rm tr}}&#10;\def\Tr{\mathop{\rm Tr}}&#10;\def\Im{\mathop{\rm Im}}&#10;\def\Re{\mathop{\rm Re}}&#10;&#10;\def\parity{\mathfrak R}&#10;%%%%%%%%%%%%%%%%%%%%%%%%%%%%%%%&#10;\begin{document}&#10;\begin{flushleft}&#10;\begin{eqnarray*}&#10;\overrightarrow{x} (t)&#10;\end{eqnarray*}&#10;\end{flushleft}&#10;\end{document}&#10;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(none)"/>
  <p:tag name="BOXWIDTH" val="782"/>
  <p:tag name="BOXHEIGHT" val="472"/>
  <p:tag name="BOXFONT" val="10"/>
  <p:tag name="BOXWRAP" val="False"/>
  <p:tag name="WORKAROUNDTRANSPARENCYBUG" val="False"/>
  <p:tag name="ALLOWFONTSUBSTITUTION" val="False"/>
  <p:tag name="BITMAPFORMAT" val="pngmono"/>
  <p:tag name="ORIGWIDTH" val="42"/>
  <p:tag name="PICTUREFILESIZE" val="134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[a4j,20pt]{foils}&#10;%\documentclass{slides}\pagestyle{empty}&#10;\usepackage[dvips]{graphicx}&#10;\RequirePackage[dvips,usenames]{color}&#10;%\usepackage{pdproc}&#10;&#10;\usepackage{amsmath,amsbsy,amssymb,latexsym}&#10;&#10;  %--------------------START OF DATA FILE----------------------------------&#10;  \makeatletter &#10;  \def\@cite#1{[#1]} &#10;  \makeatother    &#10;  \textwidth 16cm&#10;  \textheight 23cm&#10;  \pagestyle{empty}&#10;  \topmargin -0.25truein&#10;%  \oddsidemargin 0.30truein&#10;%  \evensidemargin 0.30truein&#10;  \oddsidemargin 0.0truein&#10;  \evensidemargin 0.0truein&#10;  \parindent=1.5pc&#10;  \baselineskip=15pt&#10;  &#10;%%%%%%%%%%%%%%%%%%%%%%%%%%%%%%%&#10;&#10;\newcommand{\beq}{\begin{equation}}&#10;\newcommand{\eeq}{\end{equation}}&#10;\newcommand{\beqa}{\begin{eqnarray}}&#10;\newcommand{\eeqa}{\end{eqnarray}}&#10;\newcommand{\bR}{{\mathbb R}}&#10;\newcommand{\bRP}{{\mathbb{RP}}}&#10;\newcommand{\bZ}{{\mathbb Z}}&#10;\newcommand{\bE}{{\mathbb E}}&#10;\newcommand{\w}{\wedge}&#10;\newcommand{\vol}{{\rm vol}}&#10;\newcommand{\CC}{{\mathcal C}}&#10;\newcommand{\CP}{{\mathcal P}}&#10;\newcommand{\CO}{{\mathcal O}}&#10;&#10;\newcommand{\Xis}{\Xi\hspace{-2.5mm}/}&#10;\newcommand{\xis}{\xi\hspace{-2.2mm}/}&#10;\newcommand\fP{\mathfrak P}&#10;\newcommand\fR{\mathfrak R}&#10;&#10;&#10;\newcommand\ad{{\rm ad}}&#10;&#10;&#10;\newcommand\partials{\partial\!\!\!/}&#10;&#10;\newcommand\HA{\mathbb{H\!\!A}}&#10;\newcommand\HR{\mathbb{H\!\!R}}&#10;&#10;\newcommand\imag{{\rm Im}}&#10;\newcommand\real{{\rm Re}}&#10;&#10;\newcommand\intd{{\int\!d}{}}&#10;&#10;\newcommand\langled{\langle\!\langle}&#10;\newcommand\rangled{\rangle\!\rangle}&#10;\def\fnote#1#2{\begingroup\def\thefootnote{#1}\footnote{#2}\addtocounter&#10;{footnote}{-1}\endgroup}&#10;&#10;\newcommand\CL{{\mathcal L}}&#10;\newcommand\CW{{\mathcal W}}&#10;\newcommand\CF{{\mathcal F}}&#10;\newcommand\CD{{\mathcal D}}&#10;\newcommand\fD{{\mathfrak D}}&#10;\newcommand\fF{{\mathfrak F}}&#10;\newcommand\ff{{\mathfrak f}}&#10;\newcommand\CN{{\mathcal N}}&#10;\newcommand\I{{\mathbb I}}&#10;\newcommand\CV{{\mathcal V}}&#10;\newcommand\CG{{\mathcal G}}&#10;\definecolor{darkgreen}{rgb}{0,0.392157,0}&#10;\definecolor{purple}{rgb}{0.541176,0.168627,0.886275}&#10;\definecolor{blue}{rgb}{0,0,1}&#10;\definecolor{darkblue}{rgb}{0,0,0.545098}&#10;\definecolor{fireblick}{rgb}{0.698039,0.133333,0.133333}&#10;\definecolor{TitleLineColor}{cmyk}{0,0.40,0,0}&#10;\newcommand{\Red}[1]{{\color{fireblick}#1}}&#10;\newcommand{\Green}[1]{{\color{green}#1}}&#10;\newcommand{\Blue}[1]{{\color{darkblue}#1}}&#10;\newcommand{\Cyan}[1]{{\color{cyan}#1}}&#10;\newcommand{\Magenta}[1]{{\color{magenta}#1}}&#10;%\newcommand{\Black}[1]{{\color{black}#1}}&#10;\newcommand{\DGreen}[1]{{\color{darkgreen}#1}}&#10;&#10;\def\LLangle{\left&lt; \hspace{-2.5mm} \left&lt;}&#10;\def\RRangle{\right&gt; \hspace{-2.5mm} \right&gt;}&#10;\def\Llangle{\left&lt; \hspace{-1.4mm} \left&lt;}&#10;\def\Rrangle{\right&gt; \hspace{-1.4mm} \right&gt;}&#10;\def\llangle{\left&lt; \hspace{-1mm} \left&lt;}&#10;\def\rrangle{\right&gt; \hspace{-1mm} \right&gt;}&#10;&#10;\def\tr{\mathop{\rm tr}}&#10;\def\Tr{\mathop{\rm Tr}}&#10;\def\Im{\mathop{\rm Im}}&#10;\def\Re{\mathop{\rm Re}}&#10;&#10;\def\parity{\mathfrak R}&#10;%%%%%%%%%%%%%%%%%%%%%%%%%%%%%%%&#10;\begin{document}&#10;\begin{flushleft}&#10;\begin{eqnarray*}&#10;\bold{E} (\overrightarrow{x},t)&#10;\end{eqnarray*}&#10;\end{flushleft}&#10;\end{document}&#10;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(none)"/>
  <p:tag name="BOXWIDTH" val="512"/>
  <p:tag name="BOXHEIGHT" val="410"/>
  <p:tag name="BOXFONT" val="10"/>
  <p:tag name="BOXWRAP" val="False"/>
  <p:tag name="WORKAROUNDTRANSPARENCYBUG" val="False"/>
  <p:tag name="ALLOWFONTSUBSTITUTION" val="False"/>
  <p:tag name="BITMAPFORMAT" val="pngmono"/>
  <p:tag name="ORIGWIDTH" val="67"/>
  <p:tag name="PICTUREFILESIZE" val="180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[a4j,20pt]{foils}&#10;%\documentclass{slides}\pagestyle{empty}&#10;\usepackage[dvips]{graphicx}&#10;\RequirePackage[dvips,usenames]{color}&#10;%\usepackage{pdproc}&#10;&#10;\usepackage{amsmath,amsbsy,amssymb,latexsym}&#10;&#10;  %--------------------START OF DATA FILE----------------------------------&#10;  \makeatletter &#10;  \def\@cite#1{[#1]} &#10;  \makeatother    &#10;  \textwidth 16cm&#10;  \textheight 23cm&#10;  \pagestyle{empty}&#10;  \topmargin -0.25truein&#10;%  \oddsidemargin 0.30truein&#10;%  \evensidemargin 0.30truein&#10;  \oddsidemargin 0.0truein&#10;  \evensidemargin 0.0truein&#10;  \parindent=1.5pc&#10;  \baselineskip=15pt&#10;  &#10;%%%%%%%%%%%%%%%%%%%%%%%%%%%%%%%&#10;&#10;\newcommand{\beq}{\begin{equation}}&#10;\newcommand{\eeq}{\end{equation}}&#10;\newcommand{\beqa}{\begin{eqnarray}}&#10;\newcommand{\eeqa}{\end{eqnarray}}&#10;\newcommand{\bR}{{\mathbb R}}&#10;\newcommand{\bRP}{{\mathbb{RP}}}&#10;\newcommand{\bZ}{{\mathbb Z}}&#10;\newcommand{\bE}{{\mathbb E}}&#10;\newcommand{\w}{\wedge}&#10;\newcommand{\vol}{{\rm vol}}&#10;\newcommand{\CC}{{\mathcal C}}&#10;\newcommand{\CP}{{\mathcal P}}&#10;\newcommand{\CO}{{\mathcal O}}&#10;&#10;\newcommand{\Xis}{\Xi\hspace{-2.5mm}/}&#10;\newcommand{\xis}{\xi\hspace{-2.2mm}/}&#10;\newcommand\fP{\mathfrak P}&#10;\newcommand\fR{\mathfrak R}&#10;&#10;&#10;\newcommand\ad{{\rm ad}}&#10;&#10;&#10;\newcommand\partials{\partial\!\!\!/}&#10;&#10;\newcommand\HA{\mathbb{H\!\!A}}&#10;\newcommand\HR{\mathbb{H\!\!R}}&#10;&#10;\newcommand\imag{{\rm Im}}&#10;\newcommand\real{{\rm Re}}&#10;&#10;\newcommand\intd{{\int\!d}{}}&#10;&#10;\newcommand\langled{\langle\!\langle}&#10;\newcommand\rangled{\rangle\!\rangle}&#10;\def\fnote#1#2{\begingroup\def\thefootnote{#1}\footnote{#2}\addtocounter&#10;{footnote}{-1}\endgroup}&#10;&#10;\newcommand\CL{{\mathcal L}}&#10;\newcommand\CW{{\mathcal W}}&#10;\newcommand\CF{{\mathcal F}}&#10;\newcommand\CD{{\mathcal D}}&#10;\newcommand\fD{{\mathfrak D}}&#10;\newcommand\fF{{\mathfrak F}}&#10;\newcommand\ff{{\mathfrak f}}&#10;\newcommand\CN{{\mathcal N}}&#10;\newcommand\I{{\mathbb I}}&#10;\newcommand\CV{{\mathcal V}}&#10;\newcommand\CG{{\mathcal G}}&#10;\definecolor{darkgreen}{rgb}{0,0.392157,0}&#10;\definecolor{purple}{rgb}{0.541176,0.168627,0.886275}&#10;\definecolor{blue}{rgb}{0,0,1}&#10;\definecolor{darkblue}{rgb}{0,0,0.545098}&#10;\definecolor{fireblick}{rgb}{0.698039,0.133333,0.133333}&#10;\definecolor{TitleLineColor}{cmyk}{0,0.40,0,0}&#10;\newcommand{\Red}[1]{{\color{fireblick}#1}}&#10;\newcommand{\Green}[1]{{\color{green}#1}}&#10;\newcommand{\Blue}[1]{{\color{darkblue}#1}}&#10;\newcommand{\Cyan}[1]{{\color{cyan}#1}}&#10;\newcommand{\Magenta}[1]{{\color{magenta}#1}}&#10;%\newcommand{\Black}[1]{{\color{black}#1}}&#10;\newcommand{\DGreen}[1]{{\color{darkgreen}#1}}&#10;&#10;\def\LLangle{\left&lt; \hspace{-2.5mm} \left&lt;}&#10;\def\RRangle{\right&gt; \hspace{-2.5mm} \right&gt;}&#10;\def\Llangle{\left&lt; \hspace{-1.4mm} \left&lt;}&#10;\def\Rrangle{\right&gt; \hspace{-1.4mm} \right&gt;}&#10;\def\llangle{\left&lt; \hspace{-1mm} \left&lt;}&#10;\def\rrangle{\right&gt; \hspace{-1mm} \right&gt;}&#10;&#10;\def\tr{\mathop{\rm tr}}&#10;\def\Tr{\mathop{\rm Tr}}&#10;\def\Im{\mathop{\rm Im}}&#10;\def\Re{\mathop{\rm Re}}&#10;&#10;\def\parity{\mathfrak R}&#10;%%%%%%%%%%%%%%%%%%%%%%%%%%%%%%%&#10;\begin{document}&#10;\begin{flushleft}&#10;\begin{eqnarray*}&#10;\bold{B} (\overrightarrow{x},t)&#10;\end{eqnarray*}&#10;\end{flushleft}&#10;\end{document}&#10;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(none)"/>
  <p:tag name="BOXWIDTH" val="512"/>
  <p:tag name="BOXHEIGHT" val="410"/>
  <p:tag name="BOXFONT" val="10"/>
  <p:tag name="BOXWRAP" val="False"/>
  <p:tag name="WORKAROUNDTRANSPARENCYBUG" val="False"/>
  <p:tag name="ALLOWFONTSUBSTITUTION" val="False"/>
  <p:tag name="BITMAPFORMAT" val="pngmono"/>
  <p:tag name="ORIGWIDTH" val="67.875"/>
  <p:tag name="PICTUREFILESIZE" val="18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jarticle}\pagestyle{empty}&#10;\usepackage{graphicx,color}&#10;\usepackage{amsmath,amsbsy,amssymb,latexsym,plext}&#10;\usepackage{bm}&#10;\def\qq{\qquad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newcommand{\mat}[1]{\begin{pmatrix} #1 \end{pmatrix}}&#10;\newcommand{\Blue}[1]{\textcolor{blue}{#1}}&#10;\newcommand{\Red}[1]{\textcolor{red}{#1}}&#10;\begin{document}&#10;\begin{align*}&#10;\rho (\vec{x}) ~; &amp; \\ &#10; &amp;= \delta (\vec{x} - \vec{x}_1) + \delta(\vec{x} - \vec{x}_2)&#10;\end{align*} 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130.875"/>
  <p:tag name="PICTUREFILESIZE" val="338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newcommand{\mat}[1]{\begin{pmatrix} #1 \end{pmatrix}}&#10;\newcommand{\Blue}[1]{\textcolor{blue}{#1}}&#10;\newcommand{\Red}[1]{\textcolor{red}{#1}}&#10;\begin{document}&#10;\begin{align*}&#10;\hat{H} ~~~~ &#10; &amp;= \int d^3 \vec{x} ~ \hat{\Pi} (\vec{x},t) &#10;     ~ \hat{\dot{\varphi}} (\vec{x},t) &#10;     - L_{\mathrm{Klein Gordon}} \\&#10; &amp;= \int d^3 \vec{x} \left\{ \frac{1}{2} \hat{\Pi}^2  &#10;     + \frac{1}{2} \left( \nabla \hat{\varphi} \right)^2 &#10;     + \frac{1}{2} m^2 \hat{\varphi}^2 + g \rho \hat{\varphi}  \right\} \\&#10; &amp;= \hat{H}_0 + \hat{H}_{\mathrm{int}}&#10;\end{align*}&#10;\end{document}&#10;"/>
  <p:tag name="EXTERNALNAME" val="figure"/>
  <p:tag name="BLEND" val="False"/>
  <p:tag name="TRANSPARENT" val="False"/>
  <p:tag name="KEEPFILES" val="True"/>
  <p:tag name="DEBUGPAUSE" val="False"/>
  <p:tag name="RESOLUTION" val="600"/>
  <p:tag name="TIMEOUT" val="15"/>
  <p:tag name="BITMAPFORMAT" val="bmpmono"/>
  <p:tag name="DEBUGINTERACTIVE" val="False"/>
  <p:tag name="ORIGWIDTH" val="217.875"/>
  <p:tag name="PICTUREFILESIZE" val="1254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newcommand{\bra}[1]{\langle{#1}|}&#10;\newcommand{\ket}[1]{|{#1}\rangle}&#10;\newcommand{\mat}[1]{\begin{pmatrix} #1 \end{pmatrix}}&#10;\newcommand{\Blue}[1]{\textcolor{blue}{#1}}&#10;\newcommand{\Red}[1]{\textcolor{red}{#1}}&#10;\begin{document}&#10;\begin{align*}&#10;E^{(2)} &amp;= \int d^3 \vec{k} &#10;   \frac&#10;    { \bra{0} \hat{H}_{\mathrm{int}} \ket{\vec{k}} &#10;      \bra{\vec{k}} \hat{H}_{\mathrm{int}} \ket{0} }&#10;    { 0 - \omega_{\vec{k}}&#10;   } \\&#10; &amp;= \Red{E_{x_1, x_1}^{(2)}} + \Red{E_{x_2, x_2}^{(2)}}&#10;    + \Blue{E_{x_1, x_2}^{(2)}}&#10;\end{align*}&#10;\end{document}&#10;"/>
  <p:tag name="ORIGWIDTH" val="145"/>
  <p:tag name="PICTUREFILESIZE" val="454078"/>
  <p:tag name="EXTERNALNAME" val=""/>
  <p:tag name="BLEND" val="False"/>
  <p:tag name="TRANSPARENT" val="False"/>
  <p:tag name="KEEPFILES" val="False"/>
  <p:tag name="DEBUGPAUSE" val="False"/>
  <p:tag name="RESOLUTION" val=""/>
  <p:tag name="TIMEOUT" val=""/>
  <p:tag name="BITMAPFORMAT" val=""/>
  <p:tag name="DEBUGINTERACTIV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newcommand{\mat}[1]{\begin{pmatrix} #1 \end{pmatrix}}&#10;\newcommand{\Blue}[1]{\textcolor{blue}{#1}}&#10;\newcommand{\Red}[1]{\textcolor{red}{#1}}&#10;\begin{document}&#10;\[&#10;\ket{\vec{k}} = a^{\dag}_{\vec{k}} \ket{0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46"/>
  <p:tag name="PICTUREFILESIZE" val="644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newcommand{\mat}[1]{\begin{pmatrix} #1 \end{pmatrix}}&#10;\newcommand{\Blue}[1]{\textcolor{blue}{#1}}&#10;\newcommand{\Red}[1]{\textcolor{red}{#1}}&#10;\begin{document}&#10;\[&#10;a_{\vec{k}}~~ ,~~ a^{\dag}_{\vec{k}} 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39"/>
  <p:tag name="PICTUREFILESIZE" val="556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newcommand{\mat}[1]{\begin{pmatrix} #1 \end{pmatrix}}&#10;\newcommand{\Blue}[1]{\textcolor{blue}{#1}}&#10;\newcommand{\Red}[1]{\textcolor{red}{#1}}&#10;\begin{document}&#10;\[&#10;\hat{\varphi} (\vec{x},t)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28"/>
  <p:tag name="PICTUREFILESIZE" val="297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[a4j,20pt]{foils}&#10;%\documentclass{slides}\pagestyle{empty}&#10;\usepackage[dvips]{graphicx}&#10;\RequirePackage[dvips,usenames]{color}&#10;%\usepackage{pdproc}&#10;&#10;\usepackage{amsmath,amsbsy,amssymb,latexsym}&#10;&#10;  %--------------------START OF DATA FILE----------------------------------&#10;  \makeatletter &#10;  \def\@cite#1{[#1]} &#10;  \makeatother    &#10;  \textwidth 16cm&#10;  \textheight 23cm&#10;  \pagestyle{empty}&#10;  \topmargin -0.25truein&#10;%  \oddsidemargin 0.30truein&#10;%  \evensidemargin 0.30truein&#10;  \oddsidemargin 0.0truein&#10;  \evensidemargin 0.0truein&#10;  \parindent=1.5pc&#10;  \baselineskip=15pt&#10;  &#10;%%%%%%%%%%%%%%%%%%%%%%%%%%%%%%%&#10;&#10;\newcommand{\beq}{\begin{equation}}&#10;\newcommand{\eeq}{\end{equation}}&#10;\newcommand{\beqa}{\begin{eqnarray}}&#10;\newcommand{\eeqa}{\end{eqnarray}}&#10;\newcommand{\bR}{{\mathbb R}}&#10;\newcommand{\bRP}{{\mathbb{RP}}}&#10;\newcommand{\bZ}{{\mathbb Z}}&#10;\newcommand{\bE}{{\mathbb E}}&#10;\newcommand{\w}{\wedge}&#10;\newcommand{\vol}{{\rm vol}}&#10;\newcommand{\CC}{{\mathcal C}}&#10;\newcommand{\CP}{{\mathcal P}}&#10;\newcommand{\CO}{{\mathcal O}}&#10;&#10;\newcommand{\Xis}{\Xi\hspace{-2.5mm}/}&#10;\newcommand{\xis}{\xi\hspace{-2.2mm}/}&#10;\newcommand\fP{\mathfrak P}&#10;\newcommand\fR{\mathfrak R}&#10;&#10;&#10;\newcommand\ad{{\rm ad}}&#10;&#10;&#10;\newcommand\partials{\partial\!\!\!/}&#10;&#10;\newcommand\HA{\mathbb{H\!\!A}}&#10;\newcommand\HR{\mathbb{H\!\!R}}&#10;&#10;\newcommand\imag{{\rm Im}}&#10;\newcommand\real{{\rm Re}}&#10;&#10;\newcommand\intd{{\int\!d}{}}&#10;&#10;\newcommand\langled{\langle\!\langle}&#10;\newcommand\rangled{\rangle\!\rangle}&#10;\def\fnote#1#2{\begingroup\def\thefootnote{#1}\footnote{#2}\addtocounter&#10;{footnote}{-1}\endgroup}&#10;&#10;\newcommand\CL{{\mathcal L}}&#10;\newcommand\CW{{\mathcal W}}&#10;\newcommand\CF{{\mathcal F}}&#10;\newcommand\CD{{\mathcal D}}&#10;\newcommand\fD{{\mathfrak D}}&#10;\newcommand\fF{{\mathfrak F}}&#10;\newcommand\ff{{\mathfrak f}}&#10;\newcommand\CN{{\mathcal N}}&#10;\newcommand\I{{\mathbb I}}&#10;\newcommand\CV{{\mathcal V}}&#10;\newcommand\CG{{\mathcal G}}&#10;\definecolor{darkgreen}{rgb}{0,0.392157,0}&#10;\definecolor{purple}{rgb}{0.541176,0.168627,0.886275}&#10;\definecolor{blue}{rgb}{0,0,1}&#10;\definecolor{darkblue}{rgb}{0,0,0.545098}&#10;\definecolor{fireblick}{rgb}{0.698039,0.133333,0.133333}&#10;\definecolor{TitleLineColor}{cmyk}{0,0.40,0,0}&#10;\newcommand{\Red}[1]{{\color{fireblick}#1}}&#10;\newcommand{\Green}[1]{{\color{green}#1}}&#10;\newcommand{\Blue}[1]{{\color{darkblue}#1}}&#10;\newcommand{\Cyan}[1]{{\color{cyan}#1}}&#10;\newcommand{\Magenta}[1]{{\color{magenta}#1}}&#10;%\newcommand{\Black}[1]{{\color{black}#1}}&#10;\newcommand{\DGreen}[1]{{\color{darkgreen}#1}}&#10;&#10;\def\LLangle{\left&lt; \hspace{-2.5mm} \left&lt;}&#10;\def\RRangle{\right&gt; \hspace{-2.5mm} \right&gt;}&#10;\def\Llangle{\left&lt; \hspace{-1.4mm} \left&lt;}&#10;\def\Rrangle{\right&gt; \hspace{-1.4mm} \right&gt;}&#10;\def\llangle{\left&lt; \hspace{-1mm} \left&lt;}&#10;\def\rrangle{\right&gt; \hspace{-1mm} \right&gt;}&#10;&#10;\def\tr{\mathop{\rm tr}}&#10;\def\Tr{\mathop{\rm Tr}}&#10;\def\Im{\mathop{\rm Im}}&#10;\def\Re{\mathop{\rm Re}}&#10;&#10;\def\parity{\mathfrak R}&#10;%%%%%%%%%%%%%%%%%%%%%%%%%%%%%%%&#10;\begin{document}&#10;\begin{flushleft}&#10;\begin{eqnarray*}&#10;t&#10;\end{eqnarray*}&#10;\end{flushleft}&#10;\end{document}&#10;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(none)"/>
  <p:tag name="BOXWIDTH" val="782"/>
  <p:tag name="BOXHEIGHT" val="472"/>
  <p:tag name="BOXFONT" val="10"/>
  <p:tag name="BOXWRAP" val="False"/>
  <p:tag name="WORKAROUNDTRANSPARENCYBUG" val="False"/>
  <p:tag name="ALLOWFONTSUBSTITUTION" val="False"/>
  <p:tag name="BITMAPFORMAT" val="pngmono"/>
  <p:tag name="ORIGWIDTH" val="7"/>
  <p:tag name="PICTUREFILESIZE" val="3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[a4j,20pt]{foils}&#10;%\documentclass{slides}\pagestyle{empty}&#10;\usepackage[dvips]{graphicx}&#10;\RequirePackage[dvips,usenames]{color}&#10;%\usepackage{pdproc}&#10;&#10;\usepackage{amsmath,amsbsy,amssymb,latexsym}&#10;&#10;  %--------------------START OF DATA FILE----------------------------------&#10;  \makeatletter &#10;  \def\@cite#1{[#1]} &#10;  \makeatother    &#10;  \textwidth 16cm&#10;  \textheight 23cm&#10;  \pagestyle{empty}&#10;  \topmargin -0.25truein&#10;%  \oddsidemargin 0.30truein&#10;%  \evensidemargin 0.30truein&#10;  \oddsidemargin 0.0truein&#10;  \evensidemargin 0.0truein&#10;  \parindent=1.5pc&#10;  \baselineskip=15pt&#10;  &#10;%%%%%%%%%%%%%%%%%%%%%%%%%%%%%%%&#10;&#10;\newcommand{\beq}{\begin{equation}}&#10;\newcommand{\eeq}{\end{equation}}&#10;\newcommand{\beqa}{\begin{eqnarray}}&#10;\newcommand{\eeqa}{\end{eqnarray}}&#10;\newcommand{\bR}{{\mathbb R}}&#10;\newcommand{\bRP}{{\mathbb{RP}}}&#10;\newcommand{\bZ}{{\mathbb Z}}&#10;\newcommand{\bE}{{\mathbb E}}&#10;\newcommand{\w}{\wedge}&#10;\newcommand{\vol}{{\rm vol}}&#10;\newcommand{\CC}{{\mathcal C}}&#10;\newcommand{\CP}{{\mathcal P}}&#10;\newcommand{\CO}{{\mathcal O}}&#10;&#10;\newcommand{\Xis}{\Xi\hspace{-2.5mm}/}&#10;\newcommand{\xis}{\xi\hspace{-2.2mm}/}&#10;\newcommand\fP{\mathfrak P}&#10;\newcommand\fR{\mathfrak R}&#10;&#10;&#10;\newcommand\ad{{\rm ad}}&#10;&#10;&#10;\newcommand\partials{\partial\!\!\!/}&#10;&#10;\newcommand\HA{\mathbb{H\!\!A}}&#10;\newcommand\HR{\mathbb{H\!\!R}}&#10;&#10;\newcommand\imag{{\rm Im}}&#10;\newcommand\real{{\rm Re}}&#10;&#10;\newcommand\intd{{\int\!d}{}}&#10;&#10;\newcommand\langled{\langle\!\langle}&#10;\newcommand\rangled{\rangle\!\rangle}&#10;\def\fnote#1#2{\begingroup\def\thefootnote{#1}\footnote{#2}\addtocounter&#10;{footnote}{-1}\endgroup}&#10;&#10;\newcommand\CL{{\mathcal L}}&#10;\newcommand\CW{{\mathcal W}}&#10;\newcommand\CF{{\mathcal F}}&#10;\newcommand\CD{{\mathcal D}}&#10;\newcommand\fD{{\mathfrak D}}&#10;\newcommand\fF{{\mathfrak F}}&#10;\newcommand\ff{{\mathfrak f}}&#10;\newcommand\CN{{\mathcal N}}&#10;\newcommand\I{{\mathbb I}}&#10;\newcommand\CV{{\mathcal V}}&#10;\newcommand\CG{{\mathcal G}}&#10;\definecolor{darkgreen}{rgb}{0,0.392157,0}&#10;\definecolor{purple}{rgb}{0.541176,0.168627,0.886275}&#10;\definecolor{blue}{rgb}{0,0,1}&#10;\definecolor{darkblue}{rgb}{0,0,0.545098}&#10;\definecolor{fireblick}{rgb}{0.698039,0.133333,0.133333}&#10;\definecolor{TitleLineColor}{cmyk}{0,0.40,0,0}&#10;\newcommand{\Red}[1]{{\color{fireblick}#1}}&#10;\newcommand{\Green}[1]{{\color{green}#1}}&#10;\newcommand{\Blue}[1]{{\color{darkblue}#1}}&#10;\newcommand{\Cyan}[1]{{\color{cyan}#1}}&#10;\newcommand{\Magenta}[1]{{\color{magenta}#1}}&#10;%\newcommand{\Black}[1]{{\color{black}#1}}&#10;\newcommand{\DGreen}[1]{{\color{darkgreen}#1}}&#10;&#10;\def\LLangle{\left&lt; \hspace{-2.5mm} \left&lt;}&#10;\def\RRangle{\right&gt; \hspace{-2.5mm} \right&gt;}&#10;\def\Llangle{\left&lt; \hspace{-1.4mm} \left&lt;}&#10;\def\Rrangle{\right&gt; \hspace{-1.4mm} \right&gt;}&#10;\def\llangle{\left&lt; \hspace{-1mm} \left&lt;}&#10;\def\rrangle{\right&gt; \hspace{-1mm} \right&gt;}&#10;&#10;\def\tr{\mathop{\rm tr}}&#10;\def\Tr{\mathop{\rm Tr}}&#10;\def\Im{\mathop{\rm Im}}&#10;\def\Re{\mathop{\rm Re}}&#10;&#10;\def\parity{\mathfrak R}&#10;%%%%%%%%%%%%%%%%%%%%%%%%%%%%%%%&#10;\begin{document}&#10;\begin{flushleft}&#10;\begin{eqnarray*}&#10;\overrightarrow{x}&#10;\end{eqnarray*}&#10;\end{flushleft}&#10;\end{document}&#10;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(none)"/>
  <p:tag name="BOXWIDTH" val="782"/>
  <p:tag name="BOXHEIGHT" val="472"/>
  <p:tag name="BOXFONT" val="10"/>
  <p:tag name="BOXWRAP" val="False"/>
  <p:tag name="WORKAROUNDTRANSPARENCYBUG" val="False"/>
  <p:tag name="ALLOWFONTSUBSTITUTION" val="False"/>
  <p:tag name="BITMAPFORMAT" val="pngmono"/>
  <p:tag name="ORIGWIDTH" val="19"/>
  <p:tag name="PICTUREFILESIZE" val="65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[&#10;\equiv \Sigma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105.75"/>
  <p:tag name="PICTUREFILESIZE" val="138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der#1{\frac{d}{d{#1}}}&#10;\def\CL{\mathcal L}&#10;\def\g{\gamma}&#10;\def\s{\sigma}&#10;\def\l{\lambda}&#10;\def\k{\kappa}&#10;\def\vp{\varphi}&#10;\def\zt{\tilde{z}}&#10;\def\vt{\tilde{v}}&#10;\def\p{\partial}&#10;\def\slash#1{/\!\!\!#1}&#10;\newcommand{\mat}[1]{\begin{pmatrix} #1 \end{pmatrix}}&#10;\newcommand{\Blue}[1]{\textcolor{blue}{#1}}&#10;\newcommand{\Red}[1]{\textcolor{red}{#1}}&#10;\begin{document}&#10;\[&#10;\begin{cases}&#10;  \Sigma( \slash{p} = m ) = 0  \\&#10;  \displaystyle{&#10;  \left. \frac{d}{d \slash{p}} \Sigma(\slash{p}) \right|_{\slash{p} = m}} = 0\\&#10;  \Pi ( q^2 =0 ) = 0 \\&#10;  - i e \Gamma^{\mu} (p' - p = 0) = - i e \gamma^{\mu} &#10;\end{cases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126"/>
  <p:tag name="PICTUREFILESIZE" val="7371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[&#10;\epsilon &gt;1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137.25"/>
  <p:tag name="PICTUREFILESIZE" val="164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[&#10;e_0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56.25"/>
  <p:tag name="PICTUREFILESIZE" val="75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def\slash#1{\not\!#1}&#10;\newcommand{\mat}[1]{\begin{pmatrix} #1 \end{pmatrix}}&#10;\newcommand{\Blue}[1]{\textcolor{blue}{#1}}&#10;\newcommand{\Red}[1]{\textcolor{red}{#1}}&#10;\begin{document}&#10;\[&#10;\Pi (q^2)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24"/>
  <p:tag name="PICTUREFILESIZE" val="286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def\slash#1{\not\!#1}&#10;\newcommand{\mat}[1]{\begin{pmatrix} #1 \end{pmatrix}}&#10;\newcommand{\Blue}[1]{\textcolor{blue}{#1}}&#10;\newcommand{\Red}[1]{\textcolor{red}{#1}}&#10;\begin{document}&#10;\[&#10;\frac{-i \eta_{\mu\nu} e_0^2}{q^2 4 \pi}&#10;~~~ \to ~~~&#10; \frac{-i \eta_{\mu\nu} e_0^2 }{q^2 (1 - \Pi(q^2))4\pi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142.875"/>
  <p:tag name="PICTUREFILESIZE" val="3167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def\slash#1{/\!\!\!#1}&#10;\def\eff{\mathrm{eff}}&#10;\newcommand{\mat}[1]{\begin{pmatrix} #1 \end{pmatrix}}&#10;\newcommand{\Blue}[1]{\textcolor{blue}{#1}}&#10;\newcommand{\Red}[1]{\textcolor{red}{#1}}&#10;\begin{document}&#10;\[&#10;\alpha_{\eff} (q^2) = \frac{e^2 \text{\LARGE{/}} 4\pi}{(1-\Pi(q^2)) \text{\LARGE{/}}  (1-\Pi(0))}&#10;~~~~~~&#10;\longrightarrow&#10;~~~~~~&#10;\frac{\alpha}{1 ~\Red{-}~ \frac{\alpha}{3\pi} \log \left( \frac{|q^2|}{ A m^2} \right)}&#10;\]&#10;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292"/>
  <p:tag name="PICTUREFILESIZE" val="79277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def\slash#1{/\!\!\!#1}&#10;\def\eff{\mathrm{eff}}&#10;\newcommand{\mat}[1]{\begin{pmatrix} #1 \end{pmatrix}}&#10;\newcommand{\Blue}[1]{\textcolor{blue}{#1}}&#10;\newcommand{\Red}[1]{\textcolor{red}{#1}}&#10;\begin{document}&#10;\[&#10;\alpha_{\eff} (q^2) = \frac{e^2 \text{\LARGE{/}} 4\pi}{(1-\Pi(q^2)) \text{\LARGE{/}}  (1-\Pi(0))}&#10;~~~~~~&#10;\longrightarrow&#10;~~~~~~&#10;\frac{\alpha}{1 ~\Red{-}~ \frac{\alpha}{3\pi} \log \left( \frac{|q^2|}{ A m^2} \right)}&#10;\]&#10;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292"/>
  <p:tag name="PICTUREFILESIZE" val="79277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def\slash#1{/\!\!\!#1}&#10;\def\eff{\mathrm{eff}}&#10;\newcommand{\mat}[1]{\begin{pmatrix} #1 \end{pmatrix}}&#10;\newcommand{\Blue}[1]{\textcolor{blue}{#1}}&#10;\newcommand{\Red}[1]{\textcolor{red}{#1}}&#10;\begin{document}&#10;$q^2 \gg m^2$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37"/>
  <p:tag name="PICTUREFILESIZE" val="370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p{\partial}&#10;\def\slash#1{/\!\!\!#1}&#10;\def\eff{\mathrm{eff}}&#10;\newcommand{\mat}[1]{\begin{pmatrix} #1 \end{pmatrix}}&#10;\newcommand{\Blue}[1]{\textcolor{blue}{#1}}&#10;\newcommand{\Red}[1]{\textcolor{red}{#1}}&#10;\begin{document}&#10;\begin{align*}&#10;\alpha_s(Q) &amp;= \frac{\alpha_s}{1 ~\Blue{+}~ b_0 \frac{\alpha_s}{2\pi} \log Q/\mu}&#10; \equiv \frac{2\pi}{b_0 \log Q / \Lambda_{\mathrm{QCD}}} \\ &#10;&amp;b_0 = \frac{11}{3} C_2(G) - \frac{4}{3} n_f C(r)&#10; \end{align*}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95"/>
  <p:tag name="PICTUREFILESIZE" val="66530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[&#10;\alpha_s(Q) 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25.875"/>
  <p:tag name="PICTUREFILESIZE" val="261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begin{align*}&#10;\mathcal{L}_{\text{SYM}} = &#10;\frac{1}{8\pi} \text{Im} &#10;\left(&#10;\tau \text{tr} \int d^2 \theta &#10;W^{\alpha} W_{\alpha}&#10;\right)&#10;\end{align*}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51"/>
  <p:tag name="PICTUREFILESIZE" val="26315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[&#10;\tau = \frac{\theta}{2\pi} + \frac{4\pi i}{g^2}&#10;\]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61"/>
  <p:tag name="PICTUREFILESIZE" val="326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begin{align*}&#10;V=\frac{1}{2g^2} &#10;\text{Tr} \left( [\phi^{\dagger}, \phi]^2 \right)&#10;\end{align*}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88"/>
  <p:tag name="PICTUREFILESIZE" val="1763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bsy,amssymb,latexsym,plext}&#10;\usepackage{bm}&#10;\def\qq{\qquad}&#10;\newcommand{\bra}[1]{\langle{#1}|}&#10;\newcommand{\ket}[1]{|{#1}\rangle}&#10;\newcommand{\de}{\mathrm{d}}&#10;\newcommand{\ul}[1]{\underline{#1}}&#10;\newcommand{\ol}[1]{\overline{#1}}&#10;\def\CL{\mathcal L}&#10;\def\g{\gamma}&#10;\def\s{\sigma}&#10;\def\l{\lambda}&#10;\def\k{\kappa}&#10;\def\vp{\varphi}&#10;\def\zt{\tilde{z}}&#10;\def\vt{\tilde{v}}&#10;\def\CN{\mathcal{N}}&#10;\def\p{\partial}&#10;\def\slash#1{/\!\!\!#1}&#10;\def\eff{\mathrm{eff}}&#10;\newcommand{\mat}[1]{\begin{pmatrix} #1 \end{pmatrix}}&#10;\newcommand{\Blue}[1]{\textcolor{blue}{#1}}&#10;\newcommand{\Red}[1]{\textcolor{red}{#1}}&#10;\begin{document}&#10;\begin{align*}&#10;\mathcal{F}(a)= \frac{1}{2} \tau a^2&#10;\Rightarrow&#10;\mathcal{F}^{\prime\prime}(a) = \tau,~~~~~~~&#10;\mathcal{F}^{\prime\prime}(a)&#10;\end{align*}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mono"/>
  <p:tag name="DEBUGINTERACTIVE" val="True"/>
  <p:tag name="ORIGWIDTH" val="171"/>
  <p:tag name="PICTUREFILESIZE" val="3156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math,amssymb,amsbsy,latexsym}&#10;\begin{document}&#10;\[&#10;\textcolor{blue}{SU(2), ~ N_f = 4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67"/>
  <p:tag name="PICTUREFILESIZE" val="520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math,amssymb,amsbsy,latexsym}&#10;\begin{document}&#10;\[&#10;\textcolor{blue}{&#10;\mathcal{B}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7"/>
  <p:tag name="PICTUREFILESIZE" val="557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math,amssymb,amsbsy,latexsym}&#10;\begin{document}&#10;\[&#10;\textcolor{blue}{&#10;\mathcal{B}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7"/>
  <p:tag name="PICTUREFILESIZE" val="557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{graphicx,color}&#10;\usepackage{amsmath,amsmath,amssymb,amsbsy,latexsym}&#10;\def\tr{\text{tr}}&#10;\def\CZ{\mathcal Z}&#10;\begin{document}&#10;\[&#10;\textcolor{blue}{&#10;\mathcal{F}(a_i) \to \mathcal{F}(a_i, T_{\ell})}&#10;\]&#10;\end{document}&#10;"/>
  <p:tag name="EXTERNALNAME" val="txp_fig"/>
  <p:tag name="BLEND" val="False"/>
  <p:tag name="TRANSPARENT" val="Fals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78"/>
  <p:tag name="PICTUREFILESIZE" val="6041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black}[1]{\textcolor{black}{#1}}&#10;\newcommand{\dgreen}[1]{\textcolor[rgb]{0,0.5,0}{#1}}&#10;\newcommand{\orange}[1]{\textcolor[rgb]{1,0.6,0}{#1}}&#10;\newcommand{\scr}{\scriptstyle}&#10;\newcommand{\dis}{\displaystyle}&#10;\newcommand{\CF}{{\mathcal F}}&#10;\newcommand{\CL}{{\mathcal L}}&#10;\newcommand{\CN}{{\mathcal N}}&#10;\newcommand{\CD}{{\mathcal D}}&#10;\newcommand{\CW}{{\mathcal W}}&#10;\newcommand{\qq}{\qquad}&#10;\newcommand{\im}{\mathrm{i}}&#10;\newcommand{\ex}{\mathrm{e}}&#10;\newcommand{\de}{\mathrm{d}}&#10;\newcommand{\mat}[1]{\begin{pmatrix} #1 \end{pmatrix}}&#10;\begin{document}&#10;\begin{align*}&#10;Z(\text{パラメータ}) = \iint \cdots \int \prod_I \prod_{i,j} d M_{ij}^{(I)} e^{-S(M^{(I)};\text{パラメータ})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252.9606"/>
  <p:tag name="PICTUREFILESIZE" val="196573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black}[1]{\textcolor{black}{#1}}&#10;\newcommand{\dgreen}[1]{\textcolor[rgb]{0,0.5,0}{#1}}&#10;\newcommand{\orange}[1]{\textcolor[rgb]{1,0.6,0}{#1}}&#10;\newcommand{\scr}{\scriptstyle}&#10;\newcommand{\dis}{\displaystyle}&#10;\newcommand{\CF}{{\mathcal F}}&#10;\newcommand{\CL}{{\mathcal L}}&#10;\newcommand{\CN}{{\mathcal N}}&#10;\newcommand{\CD}{{\mathcal D}}&#10;\newcommand{\CW}{{\mathcal W}}&#10;\newcommand{\qq}{\qquad}&#10;\newcommand{\im}{\mathrm{i}}&#10;\newcommand{\ex}{\mathrm{e}}&#10;\newcommand{\de}{\mathrm{d}}&#10;\newcommand{\mat}[1]{\begin{pmatrix} #1 \end{pmatrix}}&#10;\begin{document}&#10;\begin{align*}&#10;dM = \prod_{i=1}^N d\lambda_i \prod_{i&gt;j} d {\rm Re}\Omega_{ij} d {\rm Im} \Omega_{ij} 2^{\frac{N-1}{2}} \prod_{i&gt;j}(\lambda_i-\lambda_j)^2 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216.9605"/>
  <p:tag name="PICTUREFILESIZE" val="192840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black}[1]{\textcolor{black}{#1}}&#10;\newcommand{\dgreen}[1]{\textcolor[rgb]{0,0.5,0}{#1}}&#10;\newcommand{\orange}[1]{\textcolor[rgb]{1,0.6,0}{#1}}&#10;\newcommand{\scr}{\scriptstyle}&#10;\newcommand{\dis}{\displaystyle}&#10;\newcommand{\CF}{{\mathcal F}}&#10;\newcommand{\CL}{{\mathcal L}}&#10;\newcommand{\CN}{{\mathcal N}}&#10;\newcommand{\CD}{{\mathcal D}}&#10;\newcommand{\CW}{{\mathcal W}}&#10;\newcommand{\qq}{\qquad}&#10;\newcommand{\im}{\mathrm{i}}&#10;\newcommand{\ex}{\mathrm{e}}&#10;\newcommand{\de}{\mathrm{d}}&#10;\newcommand{\mat}[1]{\begin{pmatrix} #1 \end{pmatrix}}&#10;\begin{document}&#10;\begin{align*}&#10;M = U^{\dag} \Lambda U, ~~~ d\Omega = dUU^{\dag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14.0002"/>
  <p:tag name="PICTUREFILESIZE" val="38107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black}[1]{\textcolor{black}{#1}}&#10;\newcommand{\dgreen}[1]{\textcolor[rgb]{0,0.5,0}{#1}}&#10;\newcommand{\orange}[1]{\textcolor[rgb]{1,0.6,0}{#1}}&#10;\newcommand{\scr}{\scriptstyle}&#10;\newcommand{\dis}{\displaystyle}&#10;\newcommand{\CF}{{\mathcal F}}&#10;\newcommand{\CL}{{\mathcal L}}&#10;\newcommand{\CN}{{\mathcal N}}&#10;\newcommand{\CD}{{\mathcal D}}&#10;\newcommand{\CW}{{\mathcal W}}&#10;\newcommand{\qq}{\qquad}&#10;\newcommand{\im}{\mathrm{i}}&#10;\newcommand{\ex}{\mathrm{e}}&#10;\newcommand{\de}{\mathrm{d}}&#10;\newcommand{\mat}[1]{\begin{pmatrix} #1 \end{pmatrix}}&#10;\begin{document}&#10;\begin{align*}&#10;\red{(\star)} &amp;= \\ &amp;\approx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22.98008"/>
  <p:tag name="PICTUREFILESIZE" val="14815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black}[1]{\textcolor{black}{#1}}&#10;\newcommand{\dgreen}[1]{\textcolor[rgb]{0,0.5,0}{#1}}&#10;\newcommand{\orange}[1]{\textcolor[rgb]{1,0.6,0}{#1}}&#10;\newcommand{\scr}{\scriptstyle}&#10;\newcommand{\dis}{\displaystyle}&#10;\newcommand{\CF}{{\mathcal F}}&#10;\newcommand{\CL}{{\mathcal L}}&#10;\newcommand{\CN}{{\mathcal N}}&#10;\newcommand{\CD}{{\mathcal D}}&#10;\newcommand{\CW}{{\mathcal W}}&#10;\newcommand{\qq}{\qquad}&#10;\newcommand{\im}{\mathrm{i}}&#10;\newcommand{\ex}{\mathrm{e}}&#10;\newcommand{\de}{\mathrm{d}}&#10;\newcommand{\mat}[1]{\begin{pmatrix} #1 \end{pmatrix}}&#10;\begin{document}&#10;\begin{align*}&#10;\red{(\star)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2"/>
  <p:tag name="PICTUREFILESIZE" val="3767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\blue{&#10;\omega_N(z) \equiv \left\langle \!\!\! \left\langle&#10;\frac{1}{N} {\rm tr} \frac{1}{z-M}&#10;\right\rangle \!\!\! \right\rangle_{\!\!\! N}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12.9802"/>
  <p:tag name="PICTUREFILESIZE" val="81685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\blue{&#10;\omega(z)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8.96"/>
  <p:tag name="PICTUREFILESIZE" val="5890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z \in {\textbf C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24.96008"/>
  <p:tag name="PICTUREFILESIZE" val="6347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{\rm disc~}f(x) \equiv f(x+i \epsilon) - f(x-i \epsilon)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42.9803"/>
  <p:tag name="PICTUREFILESIZE" val="43735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{\rm disc~}\frac{1}{x} = - 2 \pi i \delta(x), ~~~~&#10;{\rm disc~}x^{1/2} = 2 |x|^{1/2} \red{\theta(x \geq 0)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216.0005"/>
  <p:tag name="PICTUREFILESIZE" val="126107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\omega(z)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8.96"/>
  <p:tag name="PICTUREFILESIZE" val="5890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\sqrt{ z^2 - C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39.96008"/>
  <p:tag name="PICTUREFILESIZE" val="14536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\blue{&#10;(\omega(z),z) \to (y(z),z) \in {\textbf C}^2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11.0002"/>
  <p:tag name="PICTUREFILESIZE" val="40111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\frac{-1}{2\pi i} {\rm disc~} \omega_N(z) = \left\langle \!\!\! \left\langle \frac{1}{N} \sum_i \delta(z - \lambda_i) &#10;\right\rangle \!\!\! \right\rangle_{\!\!\!N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68.9603"/>
  <p:tag name="PICTUREFILESIZE" val="150200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green}{rgb}{0,0.7,0}&#10;\newcommand{\blue}[1]{\textcolor{blue}{#1}}&#10;\newcommand{\red}[1]{\textcolor{red}{#1}}&#10;\newcommand{\green}[1]{\textcolor{green}{#1}}&#10;\newcommand{\scr}{\scriptstyle}&#10;\newcommand{\qq}{\qquad}&#10;\newcommand{\im}{\mathrm{i}}&#10;\newcommand{\ex}{\mathrm{e}}&#10;\newcommand{\de}{\mathrm{d}}&#10;\begin{document}&#10;\begin{align*}&#10;\frac{-1}{2\pi i} {\rm disc~} \omega(z) = \sum_{I=1,2,3} \red{\theta(a_I &lt; z &lt; b_I)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159.9603"/>
  <p:tag name="PICTUREFILESIZE" val="124436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begin{document}&#10;\begin{align*}\blue{&#10;W_{U}(w) = W^{(2)}(w)+N \log w= - q_{02} \left( w + \frac{1}{w} \right)&#10;+ M \log w}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252.0005"/>
  <p:tag name="PICTUREFILESIZE" val="42107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setlength{\textwidth}{130mm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newcommand{\qq}{\qquad}&#10;\newcommand{\be}{\begin{equation*}}&#10;\newcommand{\ee}{\end{equation*}}&#10;\newcommand{\dket}{\left&lt;\!\!\!\left&lt;}&#10;\newcommand{\dbr}{\right&gt;\!\!\!\right&gt;}&#10;\begin{document}\noindent\blue{&#10;\begin{align*}&#10;N ~&amp;=~ -(m_1+m_2)/g_s \\&#10;M ~&amp;\equiv~ \alpha_{3+4} + N = (m_1-m_2)/g_s&#10;\end{align*}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44.9603"/>
  <p:tag name="PICTUREFILESIZE" val="32240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newcommand{\qq}{\qquad}&#10;\begin{document}&#10;\begin{align*}&#10;H_{\mathrm{II}}= \frac{1}{2} \, p_v^2 + \frac{1}{2}\bigl( v^2 + t \bigr) p_v + M\, v,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42.9203"/>
  <p:tag name="PICTUREFILESIZE" val="20967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newcommand{\qq}{\qquad}&#10;\begin{document}&#10;\begin{align*}&#10;v'' = \frac{1}{2} \, v^3 + \frac{1}{2} \, t\, v + \left( \frac{1}{2} - M \right).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35.0002"/>
  <p:tag name="PICTUREFILESIZE" val="22667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setlength{\textwidth}{130mm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newcommand{\qq}{\qquad}&#10;\newcommand{\be}{\begin{equation*}}&#10;\newcommand{\ee}{\end{equation*}}&#10;\newcommand{\dket}{\left&lt;\!\!\!\left&lt;}&#10;\newcommand{\dbr}{\right&gt;\!\!\!\right&gt;}&#10;\begin{document}\noindent&#10;\begin{align*}&#10;\underline{Z}_{U(N)} = h_0^N \prod_{j=1}^{N-1} ( 1 - R_j^2 )^{N-j}.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30.9202"/>
  <p:tag name="PICTUREFILESIZE" val="29155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newcommand{\qq}{\qquad}&#10;\begin{document}\blue{&#10;\begin{align*}&#10;\begin{split}&#10;0=&amp; \eta_n^2 \Bigl[ &#10;\xi_n^2 (1 - \xi_n)^2  - \eta_n^2 \, \xi_n^2 + \zeta^2 (1 - \xi_n)^2&#10;\Bigr] \cr &#10;&amp; +\frac{1}{2} \, \eta_n^2 \, \xi_n\, ( 1 - \xi_n)^2 (\xi_{n+1} - 2\, \xi_n + \xi_{n-1}) &#10; -  \frac{1}{16} (1 - \xi_n)^4 ( \xi_{n+1} - \xi_{n-1})^2,&#10;\end{split}&#10;\end{align*}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318.9606"/>
  <p:tag name="PICTUREFILESIZE" val="95335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renewcommand{\baselinestretch}{1.5}&#10;\renewcommand{\rmdefault}{phv} % Arial&#10;\renewcommand{\sfdefault}{phv} % Arial&#10;\definecolor{green}{rgb}{0,0.5,0}&#10;\definecolor{yellow}{rgb}{1,1,0}&#10;\definecolor{orange}{rgb}{1,0.5,0}&#10;\definecolor{violet}{rgb}{0.7,0,1}&#10;\newcommand{\blue}[1]{\textcolor{blue}{#1}}&#10;\newcommand{\yellow}[1]{\textcolor{yellow}{#1}}&#10;\newcommand{\red}[1]{\textcolor{red}{#1}}&#10;\newcommand{\green}[1]{\textcolor{green}{#1}}&#10;\newcommand{\black}[1]{\textcolor{black}{#1}}&#10;\def\Color{coloring}&#10;\def\cre{\color{red}}&#10;\def\co{\color{orange}}&#10;\def\cy{\color{yellow}}&#10;\def\cg{\color{green}}&#10;\def\cb{\color{blue}}&#10;\def\cv{\color{violet}}&#10;\newcommand{\ex}{\mathrm{e}}&#10;\newcommand{\de}{\mathrm{d}}&#10;\newcommand{\im}{\mathrm{i}}&#10;\newcommand{\Tr}{\rm Tr}&#10;\newcommand{\qq}{\qquad}&#10;\begin{document}&#10;\begin{align*}&#10;\xi_n \equiv R_n^2,~~ \eta_n \equiv n \underline{g}_s,~~ \zeta \equiv M \underline{g}_s. 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135.9603"/>
  <p:tag name="PICTUREFILESIZE" val="14307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darkgreen}{rgb}{0,0.45,0}&#10;\definecolor{green}{rgb}{0,0.7,0}&#10;\newcommand{\blue}[1]{\textcolor[rgb]{0,0,0.6}{#1}}&#10;\newcommand{\red}[1]{\textcolor{red}{#1}}&#10;\newcommand{\green}[1]{\textcolor{green}{#1}}&#10;\newcommand{\dgreen}[1]{\textcolor{darkgreen}{#1}}&#10;\newcommand\fD{\mathfrak D}&#10;\begin{document}&#10;\begin{align*}&#10;(\Delta_{0*},\varphi_*=\bar{\varphi}_*)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63.00016"/>
  <p:tag name="PICTUREFILESIZE" val="4912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darkgreen}{rgb}{0,0.45,0}&#10;\definecolor{green}{rgb}{0,0.7,0}&#10;\newcommand{\blue}[1]{\textcolor[rgb]{0,0,0.6}{#1}}&#10;\newcommand{\red}[1]{\textcolor{red}{#1}}&#10;\newcommand{\green}[1]{\textcolor{green}{#1}}&#10;\newcommand{\dgreen}[1]{\textcolor{darkgreen}{#1}}&#10;\newcommand\fD{\mathfrak D}&#10;\begin{document}&#10;\begin{align*}&#10;(\Delta_0,\varphi=\bar{\varphi})&#10;\end{align*}&#10;\end{document}&#10;"/>
  <p:tag name="EXTERNALNAME" val="txp_fig"/>
  <p:tag name="BLEND" val="False"/>
  <p:tag name="TRANSPARENT" val="True"/>
  <p:tag name="KEEPFILES" val="False"/>
  <p:tag name="DEBUGPAUSE" val="False"/>
  <p:tag name="RESOLUTION" val="600"/>
  <p:tag name="TIMEOUT" val="15"/>
  <p:tag name="BITMAPFORMAT" val="bmp256"/>
  <p:tag name="DEBUGINTERACTIVE" val="True"/>
  <p:tag name="ORIGWIDTH" val="51.00008"/>
  <p:tag name="PICTUREFILESIZE" val="4002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darkgreen}{rgb}{0,0.45,0}&#10;\definecolor{green}{rgb}{0,0.7,0}&#10;\newcommand{\blue}[1]{\textcolor{blue}{#1}}&#10;\newcommand{\red}[1]{\textcolor{red}{#1}}&#10;\newcommand{\green}[1]{\textcolor{green}{#1}}&#10;\newcommand{\dgreen}[1]{\textcolor{darkgreen}{#1}}&#10;\newcommand{\im}{\mathrm{i}}&#10;\newcommand{\ex}{\mathrm{e}}&#10;\newcommand{\de}{\mathrm{d}}&#10;\newcommand{\Tr}{\mathrm{Tr}}&#10;\newcommand{\scr}{\scriptstyle}&#10;\newcommand{\CL}{\mathcal{L}}&#10;\newcommand{\CF}{\mathcal{F}}&#10;\newcommand{\CW}{\mathcal{W}}&#10;\begin{document}&#10;\begin{align*}&#10;\mathcal{N} = 1&#10;\end{alig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7.96008"/>
  <p:tag name="PICTUREFILESIZE" val="1002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darkgreen}{rgb}{0,0.45,0}&#10;\definecolor{green}{rgb}{0,0.7,0}&#10;\newcommand{\blue}[1]{\textcolor{blue}{#1}}&#10;\newcommand{\red}[1]{\textcolor{red}{#1}}&#10;\newcommand{\green}[1]{\textcolor{green}{#1}}&#10;\newcommand{\dgreen}[1]{\textcolor{darkgreen}{#1}}&#10;\newcommand{\im}{\mathrm{i}}&#10;\newcommand{\ex}{\mathrm{e}}&#10;\newcommand{\de}{\mathrm{d}}&#10;\newcommand{\Tr}{\mathrm{Tr}}&#10;\newcommand{\scr}{\scriptstyle}&#10;\newcommand{\CL}{\mathcal{L}}&#10;\newcommand{\CF}{\mathcal{F}}&#10;\newcommand{\CW}{\mathcal{W}}&#10;\begin{document}&#10;\begin{align*}&#10;\mathcal{N} = 1&#10;\end{alig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7.96008"/>
  <p:tag name="PICTUREFILESIZE" val="1002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usepackage[dvips]{color} &#10;\usepackage{amsbsy,amssymb,latexsym,amsfonts}&#10;\usepackage{amsmath,epsfig}&#10;\usepackage{bm}&#10;\usepackage{graphicx}&#10;\definecolor{darkgreen}{rgb}{0,0.45,0}&#10;\definecolor{green}{rgb}{0,0.7,0}&#10;\newcommand{\blue}[1]{\textcolor[rgb]{0,0,0.6}{#1}}&#10;\newcommand{\red}[1]{\textcolor{red}{#1}}&#10;\newcommand{\green}[1]{\textcolor{green}{#1}}&#10;\newcommand{\dgreen}[1]{\textcolor{darkgreen}{#1}}&#10;\newcommand\fD{\mathfrak D}&#10;\begin{document}&#10;\begin{align*}&#10;\blue{V}&#10;\end{alig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256"/>
  <p:tag name="DEBUGINTERACTIVE" val="True"/>
  <p:tag name="ORIGWIDTH" val="7.98"/>
  <p:tag name="PICTUREFILESIZE" val="19166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標準デザイン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800" dirty="0" smtClean="0">
            <a:solidFill>
              <a:prstClr val="white"/>
            </a:solidFill>
            <a:latin typeface="游ゴシック" panose="020B0400000000000000" pitchFamily="50" charset="-128"/>
            <a:ea typeface="游ゴシック" panose="020B0400000000000000" pitchFamily="50" charset="-128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00FF"/>
        </a:solidFill>
        <a:ln>
          <a:noFill/>
        </a:ln>
      </a:spPr>
      <a:bodyPr anchor="ctr"/>
      <a:lstStyle>
        <a:defPPr algn="ctr" eaLnBrk="1" hangingPunct="1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hite">
      <a:majorFont>
        <a:latin typeface="Helvetica Neue UltraLight"/>
        <a:ea typeface="Helvetica Neue UltraLight"/>
        <a:cs typeface="Helvetica Neue UltraLight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ヒラギノ角ゴ Pro W3"/>
            <a:ea typeface="ヒラギノ角ゴ Pro W3"/>
            <a:cs typeface="ヒラギノ角ゴ Pro W3"/>
            <a:sym typeface="ヒラギノ角ゴ Pro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 W3"/>
            <a:ea typeface="ヒラギノ角ゴ Pro W3"/>
            <a:cs typeface="ヒラギノ角ゴ Pro W3"/>
            <a:sym typeface="ヒラギノ角ゴ Pro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1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 rtlCol="0">
        <a:spAutoFit/>
      </a:bodyPr>
      <a:lstStyle>
        <a:defPPr algn="l" eaLnBrk="1" hangingPunct="1">
          <a:defRPr kumimoji="1" sz="2000" dirty="0" smtClean="0">
            <a:latin typeface="游ゴシック" panose="020B0400000000000000" pitchFamily="50" charset="-128"/>
            <a:ea typeface="游ゴシック" panose="020B0400000000000000" pitchFamily="50" charset="-128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2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 rtlCol="0">
        <a:spAutoFit/>
      </a:bodyPr>
      <a:lstStyle>
        <a:defPPr algn="l" eaLnBrk="1" hangingPunct="1">
          <a:defRPr kumimoji="1" sz="2000" dirty="0" smtClean="0">
            <a:latin typeface="游ゴシック" panose="020B0400000000000000" pitchFamily="50" charset="-128"/>
            <a:ea typeface="游ゴシック" panose="020B0400000000000000" pitchFamily="50" charset="-128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3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kumimoji="1" sz="2000" dirty="0" err="1" smtClean="0">
            <a:latin typeface="游ゴシック" panose="020B0400000000000000" pitchFamily="50" charset="-128"/>
            <a:ea typeface="游ゴシック" panose="020B0400000000000000" pitchFamily="50" charset="-128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1_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  <a:txDef>
      <a:spPr bwMode="auto">
        <a:noFill/>
        <a:ln>
          <a:noFill/>
        </a:ln>
        <a:extLst/>
      </a:spPr>
      <a:bodyPr wrap="none" rtlCol="0">
        <a:spAutoFit/>
      </a:bodyPr>
      <a:lstStyle>
        <a:defPPr algn="ctr">
          <a:lnSpc>
            <a:spcPct val="110000"/>
          </a:lnSpc>
          <a:defRPr sz="2400" dirty="0" smtClean="0">
            <a:uFill>
              <a:solidFill>
                <a:srgbClr val="008000"/>
              </a:solidFill>
            </a:uFill>
            <a:latin typeface="Calibri" pitchFamily="34" charset="0"/>
            <a:ea typeface="+mj-ea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2523</TotalTime>
  <Words>2038</Words>
  <Application>Microsoft Office PowerPoint</Application>
  <PresentationFormat>画面に合わせる (4:3)</PresentationFormat>
  <Paragraphs>447</Paragraphs>
  <Slides>30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17</vt:i4>
      </vt:variant>
      <vt:variant>
        <vt:lpstr>テーマ</vt:lpstr>
      </vt:variant>
      <vt:variant>
        <vt:i4>8</vt:i4>
      </vt:variant>
      <vt:variant>
        <vt:lpstr>スライド タイトル</vt:lpstr>
      </vt:variant>
      <vt:variant>
        <vt:i4>30</vt:i4>
      </vt:variant>
    </vt:vector>
  </HeadingPairs>
  <TitlesOfParts>
    <vt:vector size="55" baseType="lpstr">
      <vt:lpstr>Chalkduster</vt:lpstr>
      <vt:lpstr>Helvetica Neue</vt:lpstr>
      <vt:lpstr>ＭＳ Ｐゴシック</vt:lpstr>
      <vt:lpstr>ＭＳ Ｐ明朝</vt:lpstr>
      <vt:lpstr>ＭＳ ゴシック</vt:lpstr>
      <vt:lpstr>Osaka</vt:lpstr>
      <vt:lpstr>ヒラギノ角ゴ Pro W3</vt:lpstr>
      <vt:lpstr>ヒラギノ角ゴ ProN W6</vt:lpstr>
      <vt:lpstr>小塚ゴシック Pr6N B</vt:lpstr>
      <vt:lpstr>小塚ゴシック Pr6N R</vt:lpstr>
      <vt:lpstr>游ゴシック</vt:lpstr>
      <vt:lpstr>游ゴシック Light</vt:lpstr>
      <vt:lpstr>Arial</vt:lpstr>
      <vt:lpstr>Calibri</vt:lpstr>
      <vt:lpstr>Cambria Math</vt:lpstr>
      <vt:lpstr>Times New Roman</vt:lpstr>
      <vt:lpstr>Wingdings</vt:lpstr>
      <vt:lpstr>Office テーマ</vt:lpstr>
      <vt:lpstr>標準デザイン</vt:lpstr>
      <vt:lpstr>Office ​​テーマ</vt:lpstr>
      <vt:lpstr>White</vt:lpstr>
      <vt:lpstr>1_Office ​​テーマ</vt:lpstr>
      <vt:lpstr>2_Office ​​テーマ</vt:lpstr>
      <vt:lpstr>3_Office ​​テーマ</vt:lpstr>
      <vt:lpstr>1_標準デザイン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Osaka City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tsuyoshi</dc:creator>
  <cp:lastModifiedBy>itoyama</cp:lastModifiedBy>
  <cp:revision>284</cp:revision>
  <dcterms:created xsi:type="dcterms:W3CDTF">2008-11-24T03:35:10Z</dcterms:created>
  <dcterms:modified xsi:type="dcterms:W3CDTF">2019-05-31T06:37:26Z</dcterms:modified>
</cp:coreProperties>
</file>